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0"/>
  </p:notesMasterIdLst>
  <p:sldIdLst>
    <p:sldId id="269" r:id="rId2"/>
    <p:sldId id="264" r:id="rId3"/>
    <p:sldId id="275" r:id="rId4"/>
    <p:sldId id="276" r:id="rId5"/>
    <p:sldId id="257" r:id="rId6"/>
    <p:sldId id="277" r:id="rId7"/>
    <p:sldId id="278" r:id="rId8"/>
    <p:sldId id="279" r:id="rId9"/>
    <p:sldId id="258" r:id="rId10"/>
    <p:sldId id="280" r:id="rId11"/>
    <p:sldId id="281" r:id="rId12"/>
    <p:sldId id="261" r:id="rId13"/>
    <p:sldId id="274" r:id="rId14"/>
    <p:sldId id="282" r:id="rId15"/>
    <p:sldId id="259" r:id="rId16"/>
    <p:sldId id="273" r:id="rId17"/>
    <p:sldId id="283" r:id="rId18"/>
    <p:sldId id="287"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NI Times" pitchFamily="2" charset="0"/>
        <a:ea typeface="+mn-ea"/>
        <a:cs typeface="+mn-cs"/>
      </a:defRPr>
    </a:lvl1pPr>
    <a:lvl2pPr marL="457200" algn="l" rtl="0" eaLnBrk="0" fontAlgn="base" hangingPunct="0">
      <a:spcBef>
        <a:spcPct val="0"/>
      </a:spcBef>
      <a:spcAft>
        <a:spcPct val="0"/>
      </a:spcAft>
      <a:defRPr kern="1200">
        <a:solidFill>
          <a:schemeClr val="tx1"/>
        </a:solidFill>
        <a:latin typeface="VNI Times" pitchFamily="2" charset="0"/>
        <a:ea typeface="+mn-ea"/>
        <a:cs typeface="+mn-cs"/>
      </a:defRPr>
    </a:lvl2pPr>
    <a:lvl3pPr marL="914400" algn="l" rtl="0" eaLnBrk="0" fontAlgn="base" hangingPunct="0">
      <a:spcBef>
        <a:spcPct val="0"/>
      </a:spcBef>
      <a:spcAft>
        <a:spcPct val="0"/>
      </a:spcAft>
      <a:defRPr kern="1200">
        <a:solidFill>
          <a:schemeClr val="tx1"/>
        </a:solidFill>
        <a:latin typeface="VNI Times" pitchFamily="2" charset="0"/>
        <a:ea typeface="+mn-ea"/>
        <a:cs typeface="+mn-cs"/>
      </a:defRPr>
    </a:lvl3pPr>
    <a:lvl4pPr marL="1371600" algn="l" rtl="0" eaLnBrk="0" fontAlgn="base" hangingPunct="0">
      <a:spcBef>
        <a:spcPct val="0"/>
      </a:spcBef>
      <a:spcAft>
        <a:spcPct val="0"/>
      </a:spcAft>
      <a:defRPr kern="1200">
        <a:solidFill>
          <a:schemeClr val="tx1"/>
        </a:solidFill>
        <a:latin typeface="VNI Times" pitchFamily="2" charset="0"/>
        <a:ea typeface="+mn-ea"/>
        <a:cs typeface="+mn-cs"/>
      </a:defRPr>
    </a:lvl4pPr>
    <a:lvl5pPr marL="1828800" algn="l" rtl="0" eaLnBrk="0" fontAlgn="base" hangingPunct="0">
      <a:spcBef>
        <a:spcPct val="0"/>
      </a:spcBef>
      <a:spcAft>
        <a:spcPct val="0"/>
      </a:spcAft>
      <a:defRPr kern="1200">
        <a:solidFill>
          <a:schemeClr val="tx1"/>
        </a:solidFill>
        <a:latin typeface="VNI Times" pitchFamily="2" charset="0"/>
        <a:ea typeface="+mn-ea"/>
        <a:cs typeface="+mn-cs"/>
      </a:defRPr>
    </a:lvl5pPr>
    <a:lvl6pPr marL="2286000" algn="l" defTabSz="914400" rtl="0" eaLnBrk="1" latinLnBrk="0" hangingPunct="1">
      <a:defRPr kern="1200">
        <a:solidFill>
          <a:schemeClr val="tx1"/>
        </a:solidFill>
        <a:latin typeface="VNI Times" pitchFamily="2" charset="0"/>
        <a:ea typeface="+mn-ea"/>
        <a:cs typeface="+mn-cs"/>
      </a:defRPr>
    </a:lvl6pPr>
    <a:lvl7pPr marL="2743200" algn="l" defTabSz="914400" rtl="0" eaLnBrk="1" latinLnBrk="0" hangingPunct="1">
      <a:defRPr kern="1200">
        <a:solidFill>
          <a:schemeClr val="tx1"/>
        </a:solidFill>
        <a:latin typeface="VNI Times" pitchFamily="2" charset="0"/>
        <a:ea typeface="+mn-ea"/>
        <a:cs typeface="+mn-cs"/>
      </a:defRPr>
    </a:lvl7pPr>
    <a:lvl8pPr marL="3200400" algn="l" defTabSz="914400" rtl="0" eaLnBrk="1" latinLnBrk="0" hangingPunct="1">
      <a:defRPr kern="1200">
        <a:solidFill>
          <a:schemeClr val="tx1"/>
        </a:solidFill>
        <a:latin typeface="VNI Times" pitchFamily="2" charset="0"/>
        <a:ea typeface="+mn-ea"/>
        <a:cs typeface="+mn-cs"/>
      </a:defRPr>
    </a:lvl8pPr>
    <a:lvl9pPr marL="3657600" algn="l" defTabSz="914400" rtl="0" eaLnBrk="1" latinLnBrk="0" hangingPunct="1">
      <a:defRPr kern="1200">
        <a:solidFill>
          <a:schemeClr val="tx1"/>
        </a:solidFill>
        <a:latin typeface="VNI Times" pitchFamily="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CCCC00"/>
    <a:srgbClr val="030201"/>
    <a:srgbClr val="FFFF00"/>
    <a:srgbClr val="66FFFF"/>
    <a:srgbClr val="FFFFFF"/>
    <a:srgbClr val="FF0000"/>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35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150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35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35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35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37B7F4B9-8B70-4E7C-AA18-2EDD576B2A7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a:p>
          </p:txBody>
        </p:sp>
      </p:grpSp>
      <p:sp>
        <p:nvSpPr>
          <p:cNvPr id="7" name="Freeform 5"/>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a:p>
            </p:txBody>
          </p:sp>
          <p:sp>
            <p:nvSpPr>
              <p:cNvPr id="13"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w="9525">
                <a:noFill/>
                <a:round/>
                <a:headEnd/>
                <a:tailEnd/>
              </a:ln>
            </p:spPr>
            <p:txBody>
              <a:bodyPr/>
              <a:lstStyle/>
              <a:p>
                <a:pPr>
                  <a:defRPr/>
                </a:pPr>
                <a:endParaRPr lang="en-US"/>
              </a:p>
            </p:txBody>
          </p:sp>
          <p:sp>
            <p:nvSpPr>
              <p:cNvPr id="14"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w="9525">
                <a:noFill/>
                <a:round/>
                <a:headEnd/>
                <a:tailEnd/>
              </a:ln>
            </p:spPr>
            <p:txBody>
              <a:bodyPr/>
              <a:lstStyle/>
              <a:p>
                <a:pPr>
                  <a:defRPr/>
                </a:pPr>
                <a:endParaRPr lang="en-US"/>
              </a:p>
            </p:txBody>
          </p:sp>
          <p:sp>
            <p:nvSpPr>
              <p:cNvPr id="15"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w="9525">
                <a:noFill/>
                <a:round/>
                <a:headEnd/>
                <a:tailEnd/>
              </a:ln>
            </p:spPr>
            <p:txBody>
              <a:bodyPr/>
              <a:lstStyle/>
              <a:p>
                <a:pPr>
                  <a:defRPr/>
                </a:pPr>
                <a:endParaRPr lang="en-US"/>
              </a:p>
            </p:txBody>
          </p:sp>
          <p:sp>
            <p:nvSpPr>
              <p:cNvPr id="16"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w="9525">
                <a:noFill/>
                <a:round/>
                <a:headEnd/>
                <a:tailEnd/>
              </a:ln>
            </p:spPr>
            <p:txBody>
              <a:bodyPr/>
              <a:lstStyle/>
              <a:p>
                <a:pPr>
                  <a:defRPr/>
                </a:pPr>
                <a:endParaRPr lang="en-US"/>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w="9525">
              <a:noFill/>
              <a:round/>
              <a:headEnd/>
              <a:tailEnd/>
            </a:ln>
          </p:spPr>
          <p:txBody>
            <a:bodyPr/>
            <a:lstStyle/>
            <a:p>
              <a:pPr>
                <a:defRPr/>
              </a:pPr>
              <a:endParaRPr lang="en-US"/>
            </a:p>
          </p:txBody>
        </p:sp>
        <p:sp>
          <p:nvSpPr>
            <p:cNvPr id="19" name="Freeform 17"/>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w="9525">
              <a:noFill/>
              <a:round/>
              <a:headEnd/>
              <a:tailEnd/>
            </a:ln>
          </p:spPr>
          <p:txBody>
            <a:bodyPr/>
            <a:lstStyle/>
            <a:p>
              <a:pPr>
                <a:defRPr/>
              </a:pPr>
              <a:endParaRPr lang="en-US"/>
            </a:p>
          </p:txBody>
        </p:sp>
        <p:sp>
          <p:nvSpPr>
            <p:cNvPr id="20" name="Freeform 18"/>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w="9525">
              <a:noFill/>
              <a:round/>
              <a:headEnd/>
              <a:tailEnd/>
            </a:ln>
          </p:spPr>
          <p:txBody>
            <a:bodyPr/>
            <a:lstStyle/>
            <a:p>
              <a:pPr>
                <a:defRPr/>
              </a:pPr>
              <a:endParaRPr lang="en-US"/>
            </a:p>
          </p:txBody>
        </p:sp>
        <p:sp>
          <p:nvSpPr>
            <p:cNvPr id="21" name="Freeform 19"/>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w="9525">
              <a:noFill/>
              <a:round/>
              <a:headEnd/>
              <a:tailEnd/>
            </a:ln>
          </p:spPr>
          <p:txBody>
            <a:bodyPr/>
            <a:lstStyle/>
            <a:p>
              <a:pPr>
                <a:defRPr/>
              </a:pPr>
              <a:endParaRPr lang="en-US"/>
            </a:p>
          </p:txBody>
        </p:sp>
        <p:sp>
          <p:nvSpPr>
            <p:cNvPr id="22" name="Freeform 20"/>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w="9525">
              <a:noFill/>
              <a:round/>
              <a:headEnd/>
              <a:tailEnd/>
            </a:ln>
          </p:spPr>
          <p:txBody>
            <a:bodyPr/>
            <a:lstStyle/>
            <a:p>
              <a:pPr>
                <a:defRPr/>
              </a:pPr>
              <a:endParaRPr lang="en-US"/>
            </a:p>
          </p:txBody>
        </p:sp>
        <p:sp>
          <p:nvSpPr>
            <p:cNvPr id="23" name="Freeform 21"/>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w="9525">
              <a:noFill/>
              <a:round/>
              <a:headEnd/>
              <a:tailEnd/>
            </a:ln>
          </p:spPr>
          <p:txBody>
            <a:bodyPr/>
            <a:lstStyle/>
            <a:p>
              <a:pPr>
                <a:defRPr/>
              </a:pPr>
              <a:endParaRPr lang="en-US"/>
            </a:p>
          </p:txBody>
        </p:sp>
      </p:grpSp>
      <p:sp>
        <p:nvSpPr>
          <p:cNvPr id="5142"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143"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a:lvl1pPr>
          </a:lstStyle>
          <a:p>
            <a:pPr>
              <a:defRPr/>
            </a:pPr>
            <a:endParaRPr lang="en-US"/>
          </a:p>
        </p:txBody>
      </p:sp>
      <p:sp>
        <p:nvSpPr>
          <p:cNvPr id="25" name="Rectangle 25"/>
          <p:cNvSpPr>
            <a:spLocks noGrp="1" noChangeArrowheads="1"/>
          </p:cNvSpPr>
          <p:nvPr>
            <p:ph type="sldNum" sz="quarter" idx="11"/>
          </p:nvPr>
        </p:nvSpPr>
        <p:spPr/>
        <p:txBody>
          <a:bodyPr/>
          <a:lstStyle>
            <a:lvl1pPr>
              <a:defRPr/>
            </a:lvl1pPr>
          </a:lstStyle>
          <a:p>
            <a:pPr>
              <a:defRPr/>
            </a:pPr>
            <a:fld id="{9B961001-95E6-43E8-BF6B-02856BEC7B9F}" type="slidenum">
              <a:rPr lang="en-US"/>
              <a:pPr>
                <a:defRPr/>
              </a:pPr>
              <a:t>‹#›</a:t>
            </a:fld>
            <a:endParaRPr lang="en-US"/>
          </a:p>
        </p:txBody>
      </p:sp>
      <p:sp>
        <p:nvSpPr>
          <p:cNvPr id="26" name="Rectangle 26"/>
          <p:cNvSpPr>
            <a:spLocks noGrp="1" noChangeArrowheads="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E103C868-7499-42EE-B26D-0FF23D5986E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60773694-99E1-4BAC-9901-B4B0521A0F2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28600"/>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243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243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4"/>
          <p:cNvSpPr>
            <a:spLocks noGrp="1" noChangeArrowheads="1"/>
          </p:cNvSpPr>
          <p:nvPr>
            <p:ph type="dt" sz="half" idx="10"/>
          </p:nvPr>
        </p:nvSpPr>
        <p:spPr>
          <a:ln/>
        </p:spPr>
        <p:txBody>
          <a:bodyPr/>
          <a:lstStyle>
            <a:lvl1pPr>
              <a:defRPr/>
            </a:lvl1pPr>
          </a:lstStyle>
          <a:p>
            <a:pPr>
              <a:defRPr/>
            </a:pPr>
            <a:endParaRPr lang="en-US"/>
          </a:p>
        </p:txBody>
      </p:sp>
      <p:sp>
        <p:nvSpPr>
          <p:cNvPr id="8" name="Rectangle 25"/>
          <p:cNvSpPr>
            <a:spLocks noGrp="1" noChangeArrowheads="1"/>
          </p:cNvSpPr>
          <p:nvPr>
            <p:ph type="ftr" sz="quarter" idx="11"/>
          </p:nvPr>
        </p:nvSpPr>
        <p:spPr>
          <a:ln/>
        </p:spPr>
        <p:txBody>
          <a:bodyPr/>
          <a:lstStyle>
            <a:lvl1pPr>
              <a:defRPr/>
            </a:lvl1pPr>
          </a:lstStyle>
          <a:p>
            <a:pPr>
              <a:defRPr/>
            </a:pPr>
            <a:endParaRPr lang="en-US"/>
          </a:p>
        </p:txBody>
      </p:sp>
      <p:sp>
        <p:nvSpPr>
          <p:cNvPr id="9" name="Rectangle 26"/>
          <p:cNvSpPr>
            <a:spLocks noGrp="1" noChangeArrowheads="1"/>
          </p:cNvSpPr>
          <p:nvPr>
            <p:ph type="sldNum" sz="quarter" idx="12"/>
          </p:nvPr>
        </p:nvSpPr>
        <p:spPr>
          <a:ln/>
        </p:spPr>
        <p:txBody>
          <a:bodyPr/>
          <a:lstStyle>
            <a:lvl1pPr>
              <a:defRPr/>
            </a:lvl1pPr>
          </a:lstStyle>
          <a:p>
            <a:pPr>
              <a:defRPr/>
            </a:pPr>
            <a:fld id="{7589281A-39CD-425B-851E-AEE4B19A576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8A9942C5-1B2E-47FF-B67B-70640895469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AD72243C-1335-4F03-96E2-25FC1B50684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7B4EFB1E-55FD-4EE1-9A68-5338915580B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BB40C5AE-BCFE-4BDB-A811-A32CB2107FB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4"/>
          <p:cNvSpPr>
            <a:spLocks noGrp="1" noChangeArrowheads="1"/>
          </p:cNvSpPr>
          <p:nvPr>
            <p:ph type="dt" sz="half" idx="10"/>
          </p:nvPr>
        </p:nvSpPr>
        <p:spPr>
          <a:ln/>
        </p:spPr>
        <p:txBody>
          <a:bodyPr/>
          <a:lstStyle>
            <a:lvl1pPr>
              <a:defRPr/>
            </a:lvl1pPr>
          </a:lstStyle>
          <a:p>
            <a:pPr>
              <a:defRPr/>
            </a:pPr>
            <a:endParaRPr lang="en-US"/>
          </a:p>
        </p:txBody>
      </p:sp>
      <p:sp>
        <p:nvSpPr>
          <p:cNvPr id="8" name="Rectangle 25"/>
          <p:cNvSpPr>
            <a:spLocks noGrp="1" noChangeArrowheads="1"/>
          </p:cNvSpPr>
          <p:nvPr>
            <p:ph type="ftr" sz="quarter" idx="11"/>
          </p:nvPr>
        </p:nvSpPr>
        <p:spPr>
          <a:ln/>
        </p:spPr>
        <p:txBody>
          <a:bodyPr/>
          <a:lstStyle>
            <a:lvl1pPr>
              <a:defRPr/>
            </a:lvl1pPr>
          </a:lstStyle>
          <a:p>
            <a:pPr>
              <a:defRPr/>
            </a:pPr>
            <a:endParaRPr lang="en-US"/>
          </a:p>
        </p:txBody>
      </p:sp>
      <p:sp>
        <p:nvSpPr>
          <p:cNvPr id="9" name="Rectangle 26"/>
          <p:cNvSpPr>
            <a:spLocks noGrp="1" noChangeArrowheads="1"/>
          </p:cNvSpPr>
          <p:nvPr>
            <p:ph type="sldNum" sz="quarter" idx="12"/>
          </p:nvPr>
        </p:nvSpPr>
        <p:spPr>
          <a:ln/>
        </p:spPr>
        <p:txBody>
          <a:bodyPr/>
          <a:lstStyle>
            <a:lvl1pPr>
              <a:defRPr/>
            </a:lvl1pPr>
          </a:lstStyle>
          <a:p>
            <a:pPr>
              <a:defRPr/>
            </a:pPr>
            <a:fld id="{96DFD876-BE46-4D96-BF0F-93FFEE29E7C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p>
        </p:txBody>
      </p:sp>
      <p:sp>
        <p:nvSpPr>
          <p:cNvPr id="4" name="Rectangle 25"/>
          <p:cNvSpPr>
            <a:spLocks noGrp="1" noChangeArrowheads="1"/>
          </p:cNvSpPr>
          <p:nvPr>
            <p:ph type="ftr" sz="quarter" idx="11"/>
          </p:nvPr>
        </p:nvSpPr>
        <p:spPr>
          <a:ln/>
        </p:spPr>
        <p:txBody>
          <a:bodyPr/>
          <a:lstStyle>
            <a:lvl1pPr>
              <a:defRPr/>
            </a:lvl1pPr>
          </a:lstStyle>
          <a:p>
            <a:pPr>
              <a:defRPr/>
            </a:pPr>
            <a:endParaRPr lang="en-US"/>
          </a:p>
        </p:txBody>
      </p:sp>
      <p:sp>
        <p:nvSpPr>
          <p:cNvPr id="5" name="Rectangle 26"/>
          <p:cNvSpPr>
            <a:spLocks noGrp="1" noChangeArrowheads="1"/>
          </p:cNvSpPr>
          <p:nvPr>
            <p:ph type="sldNum" sz="quarter" idx="12"/>
          </p:nvPr>
        </p:nvSpPr>
        <p:spPr>
          <a:ln/>
        </p:spPr>
        <p:txBody>
          <a:bodyPr/>
          <a:lstStyle>
            <a:lvl1pPr>
              <a:defRPr/>
            </a:lvl1pPr>
          </a:lstStyle>
          <a:p>
            <a:pPr>
              <a:defRPr/>
            </a:pPr>
            <a:fld id="{214DDA7D-CCE0-43C1-B62C-7E2C46B3EC2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p>
        </p:txBody>
      </p:sp>
      <p:sp>
        <p:nvSpPr>
          <p:cNvPr id="3" name="Rectangle 25"/>
          <p:cNvSpPr>
            <a:spLocks noGrp="1" noChangeArrowheads="1"/>
          </p:cNvSpPr>
          <p:nvPr>
            <p:ph type="ftr" sz="quarter" idx="11"/>
          </p:nvPr>
        </p:nvSpPr>
        <p:spPr>
          <a:ln/>
        </p:spPr>
        <p:txBody>
          <a:bodyPr/>
          <a:lstStyle>
            <a:lvl1pPr>
              <a:defRPr/>
            </a:lvl1pPr>
          </a:lstStyle>
          <a:p>
            <a:pPr>
              <a:defRPr/>
            </a:pPr>
            <a:endParaRPr lang="en-US"/>
          </a:p>
        </p:txBody>
      </p:sp>
      <p:sp>
        <p:nvSpPr>
          <p:cNvPr id="4" name="Rectangle 26"/>
          <p:cNvSpPr>
            <a:spLocks noGrp="1" noChangeArrowheads="1"/>
          </p:cNvSpPr>
          <p:nvPr>
            <p:ph type="sldNum" sz="quarter" idx="12"/>
          </p:nvPr>
        </p:nvSpPr>
        <p:spPr>
          <a:ln/>
        </p:spPr>
        <p:txBody>
          <a:bodyPr/>
          <a:lstStyle>
            <a:lvl1pPr>
              <a:defRPr/>
            </a:lvl1pPr>
          </a:lstStyle>
          <a:p>
            <a:pPr>
              <a:defRPr/>
            </a:pPr>
            <a:fld id="{4F9AF26A-2D48-4CFE-98E3-DF612F03576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96180474-59C1-45E5-AD17-5100B4CBE38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DFC9937E-41EA-40D1-87EA-1801C86E561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1049"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41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a:p>
          </p:txBody>
        </p:sp>
      </p:grpSp>
      <p:sp>
        <p:nvSpPr>
          <p:cNvPr id="1027" name="Freeform 5"/>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a:p>
        </p:txBody>
      </p:sp>
      <p:grpSp>
        <p:nvGrpSpPr>
          <p:cNvPr id="1028" name="Group 6"/>
          <p:cNvGrpSpPr>
            <a:grpSpLocks/>
          </p:cNvGrpSpPr>
          <p:nvPr/>
        </p:nvGrpSpPr>
        <p:grpSpPr bwMode="auto">
          <a:xfrm>
            <a:off x="0" y="6019800"/>
            <a:ext cx="7848600" cy="857250"/>
            <a:chOff x="0" y="3792"/>
            <a:chExt cx="4944" cy="540"/>
          </a:xfrm>
        </p:grpSpPr>
        <p:sp>
          <p:nvSpPr>
            <p:cNvPr id="41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a:p>
          </p:txBody>
        </p:sp>
        <p:grpSp>
          <p:nvGrpSpPr>
            <p:cNvPr id="1042" name="Group 8"/>
            <p:cNvGrpSpPr>
              <a:grpSpLocks/>
            </p:cNvGrpSpPr>
            <p:nvPr userDrawn="1"/>
          </p:nvGrpSpPr>
          <p:grpSpPr bwMode="auto">
            <a:xfrm>
              <a:off x="2486" y="3792"/>
              <a:ext cx="2458" cy="540"/>
              <a:chOff x="2486" y="3792"/>
              <a:chExt cx="2458" cy="540"/>
            </a:xfrm>
          </p:grpSpPr>
          <p:sp>
            <p:nvSpPr>
              <p:cNvPr id="1044" name="Freeform 9"/>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a:p>
            </p:txBody>
          </p:sp>
          <p:sp>
            <p:nvSpPr>
              <p:cNvPr id="1045"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w="9525">
                <a:noFill/>
                <a:round/>
                <a:headEnd/>
                <a:tailEnd/>
              </a:ln>
            </p:spPr>
            <p:txBody>
              <a:bodyPr/>
              <a:lstStyle/>
              <a:p>
                <a:pPr>
                  <a:defRPr/>
                </a:pPr>
                <a:endParaRPr lang="en-US"/>
              </a:p>
            </p:txBody>
          </p:sp>
          <p:sp>
            <p:nvSpPr>
              <p:cNvPr id="1046"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w="9525">
                <a:noFill/>
                <a:round/>
                <a:headEnd/>
                <a:tailEnd/>
              </a:ln>
            </p:spPr>
            <p:txBody>
              <a:bodyPr/>
              <a:lstStyle/>
              <a:p>
                <a:pPr>
                  <a:defRPr/>
                </a:pPr>
                <a:endParaRPr lang="en-US"/>
              </a:p>
            </p:txBody>
          </p:sp>
          <p:sp>
            <p:nvSpPr>
              <p:cNvPr id="1047"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w="9525">
                <a:noFill/>
                <a:round/>
                <a:headEnd/>
                <a:tailEnd/>
              </a:ln>
            </p:spPr>
            <p:txBody>
              <a:bodyPr/>
              <a:lstStyle/>
              <a:p>
                <a:pPr>
                  <a:defRPr/>
                </a:pPr>
                <a:endParaRPr lang="en-US"/>
              </a:p>
            </p:txBody>
          </p:sp>
          <p:sp>
            <p:nvSpPr>
              <p:cNvPr id="1048"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w="9525">
                <a:noFill/>
                <a:round/>
                <a:headEnd/>
                <a:tailEnd/>
              </a:ln>
            </p:spPr>
            <p:txBody>
              <a:bodyPr/>
              <a:lstStyle/>
              <a:p>
                <a:pPr>
                  <a:defRPr/>
                </a:pPr>
                <a:endParaRPr lang="en-US"/>
              </a:p>
            </p:txBody>
          </p:sp>
        </p:grpSp>
        <p:sp>
          <p:nvSpPr>
            <p:cNvPr id="41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a:p>
          </p:txBody>
        </p:sp>
      </p:grpSp>
      <p:grpSp>
        <p:nvGrpSpPr>
          <p:cNvPr id="1029" name="Group 15"/>
          <p:cNvGrpSpPr>
            <a:grpSpLocks/>
          </p:cNvGrpSpPr>
          <p:nvPr/>
        </p:nvGrpSpPr>
        <p:grpSpPr bwMode="auto">
          <a:xfrm>
            <a:off x="627063" y="6021388"/>
            <a:ext cx="5684837" cy="849312"/>
            <a:chOff x="395" y="3793"/>
            <a:chExt cx="3581" cy="535"/>
          </a:xfrm>
        </p:grpSpPr>
        <p:sp>
          <p:nvSpPr>
            <p:cNvPr id="1035" name="Freeform 16"/>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w="9525">
              <a:noFill/>
              <a:round/>
              <a:headEnd/>
              <a:tailEnd/>
            </a:ln>
          </p:spPr>
          <p:txBody>
            <a:bodyPr/>
            <a:lstStyle/>
            <a:p>
              <a:pPr>
                <a:defRPr/>
              </a:pPr>
              <a:endParaRPr lang="en-US"/>
            </a:p>
          </p:txBody>
        </p:sp>
        <p:sp>
          <p:nvSpPr>
            <p:cNvPr id="1036"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w="9525">
              <a:noFill/>
              <a:round/>
              <a:headEnd/>
              <a:tailEnd/>
            </a:ln>
          </p:spPr>
          <p:txBody>
            <a:bodyPr/>
            <a:lstStyle/>
            <a:p>
              <a:pPr>
                <a:defRPr/>
              </a:pPr>
              <a:endParaRPr lang="en-US"/>
            </a:p>
          </p:txBody>
        </p:sp>
        <p:sp>
          <p:nvSpPr>
            <p:cNvPr id="1037"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w="9525">
              <a:noFill/>
              <a:round/>
              <a:headEnd/>
              <a:tailEnd/>
            </a:ln>
          </p:spPr>
          <p:txBody>
            <a:bodyPr/>
            <a:lstStyle/>
            <a:p>
              <a:pPr>
                <a:defRPr/>
              </a:pPr>
              <a:endParaRPr lang="en-US"/>
            </a:p>
          </p:txBody>
        </p:sp>
        <p:sp>
          <p:nvSpPr>
            <p:cNvPr id="1038"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w="9525">
              <a:noFill/>
              <a:round/>
              <a:headEnd/>
              <a:tailEnd/>
            </a:ln>
          </p:spPr>
          <p:txBody>
            <a:bodyPr/>
            <a:lstStyle/>
            <a:p>
              <a:pPr>
                <a:defRPr/>
              </a:pPr>
              <a:endParaRPr lang="en-US"/>
            </a:p>
          </p:txBody>
        </p:sp>
        <p:sp>
          <p:nvSpPr>
            <p:cNvPr id="1039" name="Freeform 20"/>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w="9525">
              <a:noFill/>
              <a:round/>
              <a:headEnd/>
              <a:tailEnd/>
            </a:ln>
          </p:spPr>
          <p:txBody>
            <a:bodyPr/>
            <a:lstStyle/>
            <a:p>
              <a:pPr>
                <a:defRPr/>
              </a:pPr>
              <a:endParaRPr lang="en-US"/>
            </a:p>
          </p:txBody>
        </p:sp>
        <p:sp>
          <p:nvSpPr>
            <p:cNvPr id="1040" name="Freeform 21"/>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w="9525">
              <a:noFill/>
              <a:round/>
              <a:headEnd/>
              <a:tailEnd/>
            </a:ln>
          </p:spPr>
          <p:txBody>
            <a:bodyPr/>
            <a:lstStyle/>
            <a:p>
              <a:pPr>
                <a:defRPr/>
              </a:pPr>
              <a:endParaRPr lang="en-US"/>
            </a:p>
          </p:txBody>
        </p:sp>
      </p:grpSp>
      <p:sp>
        <p:nvSpPr>
          <p:cNvPr id="4118"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mn-lt"/>
              </a:defRPr>
            </a:lvl1pPr>
          </a:lstStyle>
          <a:p>
            <a:pPr>
              <a:defRPr/>
            </a:pPr>
            <a:endParaRPr lang="en-US"/>
          </a:p>
        </p:txBody>
      </p:sp>
      <p:sp>
        <p:nvSpPr>
          <p:cNvPr id="41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mn-lt"/>
              </a:defRPr>
            </a:lvl1pPr>
          </a:lstStyle>
          <a:p>
            <a:pPr>
              <a:defRPr/>
            </a:pPr>
            <a:endParaRPr lang="en-US"/>
          </a:p>
        </p:txBody>
      </p:sp>
      <p:sp>
        <p:nvSpPr>
          <p:cNvPr id="41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latin typeface="+mn-lt"/>
              </a:defRPr>
            </a:lvl1pPr>
          </a:lstStyle>
          <a:p>
            <a:pPr>
              <a:defRPr/>
            </a:pPr>
            <a:fld id="{58D2A33D-FBED-4019-89AC-C5762DD1B93D}"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04"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WordArt 5"/>
          <p:cNvSpPr>
            <a:spLocks noChangeArrowheads="1" noChangeShapeType="1" noTextEdit="1"/>
          </p:cNvSpPr>
          <p:nvPr/>
        </p:nvSpPr>
        <p:spPr bwMode="auto">
          <a:xfrm>
            <a:off x="685800" y="1219200"/>
            <a:ext cx="8001000" cy="2286000"/>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NHÂN  MỘT SỐ THẬP PHÂN VỚI 10, 100, 1000,...</a:t>
            </a:r>
          </a:p>
        </p:txBody>
      </p:sp>
      <p:pic>
        <p:nvPicPr>
          <p:cNvPr id="3075" name="Picture 7" descr="NOEL"/>
          <p:cNvPicPr>
            <a:picLocks noChangeAspect="1" noChangeArrowheads="1" noCrop="1"/>
          </p:cNvPicPr>
          <p:nvPr/>
        </p:nvPicPr>
        <p:blipFill>
          <a:blip r:embed="rId3"/>
          <a:srcRect/>
          <a:stretch>
            <a:fillRect/>
          </a:stretch>
        </p:blipFill>
        <p:spPr bwMode="auto">
          <a:xfrm>
            <a:off x="6096000" y="3302000"/>
            <a:ext cx="5791200" cy="3860800"/>
          </a:xfrm>
          <a:prstGeom prst="rect">
            <a:avLst/>
          </a:prstGeom>
          <a:noFill/>
          <a:ln w="9525">
            <a:noFill/>
            <a:miter lim="800000"/>
            <a:headEnd/>
            <a:tailEnd/>
          </a:ln>
        </p:spPr>
      </p:pic>
      <p:sp>
        <p:nvSpPr>
          <p:cNvPr id="3076" name="Text Box 11"/>
          <p:cNvSpPr txBox="1">
            <a:spLocks noChangeArrowheads="1"/>
          </p:cNvSpPr>
          <p:nvPr/>
        </p:nvSpPr>
        <p:spPr bwMode="auto">
          <a:xfrm>
            <a:off x="0" y="914400"/>
            <a:ext cx="1524000" cy="646113"/>
          </a:xfrm>
          <a:prstGeom prst="rect">
            <a:avLst/>
          </a:prstGeom>
          <a:noFill/>
          <a:ln w="9525">
            <a:noFill/>
            <a:miter lim="800000"/>
            <a:headEnd/>
            <a:tailEnd/>
          </a:ln>
        </p:spPr>
        <p:txBody>
          <a:bodyPr>
            <a:spAutoFit/>
          </a:bodyPr>
          <a:lstStyle/>
          <a:p>
            <a:pPr>
              <a:spcBef>
                <a:spcPct val="50000"/>
              </a:spcBef>
            </a:pPr>
            <a:r>
              <a:rPr lang="en-US" sz="3600" b="1" u="sng">
                <a:latin typeface="Arial" pitchFamily="34" charset="0"/>
              </a:rPr>
              <a:t>Toán :</a:t>
            </a:r>
          </a:p>
        </p:txBody>
      </p:sp>
      <p:sp>
        <p:nvSpPr>
          <p:cNvPr id="3077" name="Text Box 13"/>
          <p:cNvSpPr txBox="1">
            <a:spLocks noChangeArrowheads="1"/>
          </p:cNvSpPr>
          <p:nvPr/>
        </p:nvSpPr>
        <p:spPr bwMode="auto">
          <a:xfrm>
            <a:off x="762000" y="3962400"/>
            <a:ext cx="7696200" cy="366713"/>
          </a:xfrm>
          <a:prstGeom prst="rect">
            <a:avLst/>
          </a:prstGeom>
          <a:noFill/>
          <a:ln w="9525">
            <a:noFill/>
            <a:miter lim="800000"/>
            <a:headEnd/>
            <a:tailEnd/>
          </a:ln>
        </p:spPr>
        <p:txBody>
          <a:bodyPr>
            <a:spAutoFit/>
          </a:bodyPr>
          <a:lstStyle/>
          <a:p>
            <a:pPr>
              <a:spcBef>
                <a:spcPct val="50000"/>
              </a:spcBef>
            </a:pPr>
            <a:endParaRPr lang="en-US">
              <a:latin typeface="Arial" pitchFamily="34" charset="0"/>
            </a:endParaRPr>
          </a:p>
        </p:txBody>
      </p:sp>
      <p:sp>
        <p:nvSpPr>
          <p:cNvPr id="26638" name="Text Box 14"/>
          <p:cNvSpPr txBox="1">
            <a:spLocks noChangeArrowheads="1"/>
          </p:cNvSpPr>
          <p:nvPr/>
        </p:nvSpPr>
        <p:spPr bwMode="auto">
          <a:xfrm>
            <a:off x="228600" y="3657600"/>
            <a:ext cx="8686800" cy="1077913"/>
          </a:xfrm>
          <a:prstGeom prst="rect">
            <a:avLst/>
          </a:prstGeom>
          <a:solidFill>
            <a:schemeClr val="tx1"/>
          </a:solidFill>
          <a:ln w="9525">
            <a:noFill/>
            <a:miter lim="800000"/>
            <a:headEnd/>
            <a:tailEnd/>
          </a:ln>
        </p:spPr>
        <p:txBody>
          <a:bodyPr>
            <a:spAutoFit/>
          </a:bodyPr>
          <a:lstStyle/>
          <a:p>
            <a:pPr marL="342900" indent="-342900">
              <a:spcBef>
                <a:spcPct val="50000"/>
              </a:spcBef>
            </a:pPr>
            <a:r>
              <a:rPr lang="en-US" sz="2800" b="1">
                <a:solidFill>
                  <a:srgbClr val="FF0000"/>
                </a:solidFill>
                <a:latin typeface="Arial" pitchFamily="34" charset="0"/>
              </a:rPr>
              <a:t>I</a:t>
            </a:r>
            <a:r>
              <a:rPr lang="en-US" sz="3200" b="1">
                <a:solidFill>
                  <a:srgbClr val="FF0000"/>
                </a:solidFill>
                <a:latin typeface="Arial" pitchFamily="34" charset="0"/>
              </a:rPr>
              <a:t>. HÌNH THÀNH QUI TẮC NHÂN NHẨM MỘT SỐ THẬP PHÂN VỚI 10, 100, 1000…</a:t>
            </a:r>
          </a:p>
        </p:txBody>
      </p:sp>
      <p:sp>
        <p:nvSpPr>
          <p:cNvPr id="26639" name="Text Box 15"/>
          <p:cNvSpPr txBox="1">
            <a:spLocks noChangeArrowheads="1"/>
          </p:cNvSpPr>
          <p:nvPr/>
        </p:nvSpPr>
        <p:spPr bwMode="auto">
          <a:xfrm>
            <a:off x="276225" y="5029200"/>
            <a:ext cx="8639175" cy="579438"/>
          </a:xfrm>
          <a:prstGeom prst="rect">
            <a:avLst/>
          </a:prstGeom>
          <a:solidFill>
            <a:srgbClr val="FFFFFF"/>
          </a:solidFill>
          <a:ln w="9525">
            <a:noFill/>
            <a:miter lim="800000"/>
            <a:headEnd/>
            <a:tailEnd/>
          </a:ln>
        </p:spPr>
        <p:txBody>
          <a:bodyPr>
            <a:spAutoFit/>
          </a:bodyPr>
          <a:lstStyle/>
          <a:p>
            <a:pPr>
              <a:spcBef>
                <a:spcPct val="50000"/>
              </a:spcBef>
            </a:pPr>
            <a:r>
              <a:rPr lang="en-US" sz="3200" b="1">
                <a:solidFill>
                  <a:srgbClr val="FF0000"/>
                </a:solidFill>
                <a:latin typeface="Arial" pitchFamily="34" charset="0"/>
              </a:rPr>
              <a:t>II. LUYỆN TẬP - THỰC HÀNH</a:t>
            </a:r>
          </a:p>
        </p:txBody>
      </p:sp>
    </p:spTree>
  </p:cSld>
  <p:clrMapOvr>
    <a:masterClrMapping/>
  </p:clrMapOvr>
  <p:transition>
    <p:cover dir="ru"/>
    <p:sndAc>
      <p:stSnd>
        <p:snd r:embed="rId2" name="applause.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6629"/>
                                        </p:tgtEl>
                                        <p:attrNameLst>
                                          <p:attrName>style.visibility</p:attrName>
                                        </p:attrNameLst>
                                      </p:cBhvr>
                                      <p:to>
                                        <p:strVal val="visible"/>
                                      </p:to>
                                    </p:set>
                                    <p:anim calcmode="lin" valueType="num">
                                      <p:cBhvr>
                                        <p:cTn id="7" dur="1000" fill="hold"/>
                                        <p:tgtEl>
                                          <p:spTgt spid="26629"/>
                                        </p:tgtEl>
                                        <p:attrNameLst>
                                          <p:attrName>ppt_w</p:attrName>
                                        </p:attrNameLst>
                                      </p:cBhvr>
                                      <p:tavLst>
                                        <p:tav tm="0">
                                          <p:val>
                                            <p:fltVal val="0"/>
                                          </p:val>
                                        </p:tav>
                                        <p:tav tm="100000">
                                          <p:val>
                                            <p:strVal val="#ppt_w"/>
                                          </p:val>
                                        </p:tav>
                                      </p:tavLst>
                                    </p:anim>
                                    <p:anim calcmode="lin" valueType="num">
                                      <p:cBhvr>
                                        <p:cTn id="8" dur="1000" fill="hold"/>
                                        <p:tgtEl>
                                          <p:spTgt spid="26629"/>
                                        </p:tgtEl>
                                        <p:attrNameLst>
                                          <p:attrName>ppt_h</p:attrName>
                                        </p:attrNameLst>
                                      </p:cBhvr>
                                      <p:tavLst>
                                        <p:tav tm="0">
                                          <p:val>
                                            <p:fltVal val="0"/>
                                          </p:val>
                                        </p:tav>
                                        <p:tav tm="100000">
                                          <p:val>
                                            <p:strVal val="#ppt_h"/>
                                          </p:val>
                                        </p:tav>
                                      </p:tavLst>
                                    </p:anim>
                                    <p:anim calcmode="lin" valueType="num">
                                      <p:cBhvr>
                                        <p:cTn id="9" dur="1000" fill="hold"/>
                                        <p:tgtEl>
                                          <p:spTgt spid="2662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6629"/>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2" name="applause.wav" builtIn="1"/>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26638"/>
                                        </p:tgtEl>
                                        <p:attrNameLst>
                                          <p:attrName>style.visibility</p:attrName>
                                        </p:attrNameLst>
                                      </p:cBhvr>
                                      <p:to>
                                        <p:strVal val="visible"/>
                                      </p:to>
                                    </p:set>
                                    <p:anim calcmode="lin" valueType="num">
                                      <p:cBhvr additive="base">
                                        <p:cTn id="15" dur="500" fill="hold"/>
                                        <p:tgtEl>
                                          <p:spTgt spid="26638"/>
                                        </p:tgtEl>
                                        <p:attrNameLst>
                                          <p:attrName>ppt_x</p:attrName>
                                        </p:attrNameLst>
                                      </p:cBhvr>
                                      <p:tavLst>
                                        <p:tav tm="0">
                                          <p:val>
                                            <p:strVal val="#ppt_x"/>
                                          </p:val>
                                        </p:tav>
                                        <p:tav tm="100000">
                                          <p:val>
                                            <p:strVal val="#ppt_x"/>
                                          </p:val>
                                        </p:tav>
                                      </p:tavLst>
                                    </p:anim>
                                    <p:anim calcmode="lin" valueType="num">
                                      <p:cBhvr additive="base">
                                        <p:cTn id="16" dur="500" fill="hold"/>
                                        <p:tgtEl>
                                          <p:spTgt spid="26638"/>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6639"/>
                                        </p:tgtEl>
                                        <p:attrNameLst>
                                          <p:attrName>style.visibility</p:attrName>
                                        </p:attrNameLst>
                                      </p:cBhvr>
                                      <p:to>
                                        <p:strVal val="visible"/>
                                      </p:to>
                                    </p:set>
                                    <p:anim calcmode="lin" valueType="num">
                                      <p:cBhvr additive="base">
                                        <p:cTn id="21" dur="500" fill="hold"/>
                                        <p:tgtEl>
                                          <p:spTgt spid="26639"/>
                                        </p:tgtEl>
                                        <p:attrNameLst>
                                          <p:attrName>ppt_x</p:attrName>
                                        </p:attrNameLst>
                                      </p:cBhvr>
                                      <p:tavLst>
                                        <p:tav tm="0">
                                          <p:val>
                                            <p:strVal val="#ppt_x"/>
                                          </p:val>
                                        </p:tav>
                                        <p:tav tm="100000">
                                          <p:val>
                                            <p:strVal val="#ppt_x"/>
                                          </p:val>
                                        </p:tav>
                                      </p:tavLst>
                                    </p:anim>
                                    <p:anim calcmode="lin" valueType="num">
                                      <p:cBhvr additive="base">
                                        <p:cTn id="22" dur="500" fill="hold"/>
                                        <p:tgtEl>
                                          <p:spTgt spid="266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9" grpId="0" animBg="1"/>
      <p:bldP spid="26638" grpId="0" animBg="1"/>
      <p:bldP spid="2663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Text Box 4"/>
          <p:cNvSpPr txBox="1">
            <a:spLocks noChangeArrowheads="1"/>
          </p:cNvSpPr>
          <p:nvPr/>
        </p:nvSpPr>
        <p:spPr bwMode="auto">
          <a:xfrm>
            <a:off x="0" y="152400"/>
            <a:ext cx="9144000" cy="2809875"/>
          </a:xfrm>
          <a:prstGeom prst="rect">
            <a:avLst/>
          </a:prstGeom>
          <a:solidFill>
            <a:schemeClr val="accent1"/>
          </a:solidFill>
          <a:ln w="38100">
            <a:solidFill>
              <a:schemeClr val="tx1"/>
            </a:solidFill>
            <a:miter lim="800000"/>
            <a:headEnd/>
            <a:tailEnd/>
          </a:ln>
        </p:spPr>
        <p:txBody>
          <a:bodyPr>
            <a:spAutoFit/>
          </a:bodyPr>
          <a:lstStyle/>
          <a:p>
            <a:pPr>
              <a:spcBef>
                <a:spcPct val="50000"/>
              </a:spcBef>
            </a:pPr>
            <a:r>
              <a:rPr lang="en-US" sz="4400" b="1">
                <a:latin typeface="Arial" pitchFamily="34" charset="0"/>
              </a:rPr>
              <a:t>- Dựa vào cách nhân một số thập phân với 10, 100 em hãy nêu cách nhân một số thập phân với 1000. </a:t>
            </a:r>
          </a:p>
        </p:txBody>
      </p:sp>
      <p:sp>
        <p:nvSpPr>
          <p:cNvPr id="38922" name="Text Box 10"/>
          <p:cNvSpPr txBox="1">
            <a:spLocks noChangeArrowheads="1"/>
          </p:cNvSpPr>
          <p:nvPr/>
        </p:nvSpPr>
        <p:spPr bwMode="auto">
          <a:xfrm>
            <a:off x="0" y="3200400"/>
            <a:ext cx="9144000" cy="4246563"/>
          </a:xfrm>
          <a:prstGeom prst="rect">
            <a:avLst/>
          </a:prstGeom>
          <a:solidFill>
            <a:srgbClr val="FFFF00"/>
          </a:solidFill>
          <a:ln w="38100">
            <a:solidFill>
              <a:schemeClr val="tx1"/>
            </a:solidFill>
            <a:miter lim="800000"/>
            <a:headEnd/>
            <a:tailEnd/>
          </a:ln>
        </p:spPr>
        <p:txBody>
          <a:bodyPr>
            <a:spAutoFit/>
          </a:bodyPr>
          <a:lstStyle/>
          <a:p>
            <a:pPr>
              <a:spcBef>
                <a:spcPct val="50000"/>
              </a:spcBef>
            </a:pPr>
            <a:r>
              <a:rPr lang="en-US" sz="5400" b="1">
                <a:solidFill>
                  <a:srgbClr val="FF0000"/>
                </a:solidFill>
                <a:latin typeface="Arial" pitchFamily="34" charset="0"/>
              </a:rPr>
              <a:t>- </a:t>
            </a:r>
            <a:r>
              <a:rPr lang="en-US" sz="4800" b="1">
                <a:solidFill>
                  <a:srgbClr val="FF0000"/>
                </a:solidFill>
                <a:latin typeface="Arial" pitchFamily="34" charset="0"/>
              </a:rPr>
              <a:t>Muốn nhân một số thập phân với  1000 ta chỉ việc chuyển dấu phẩy của số đĩ sang bên phải</a:t>
            </a:r>
          </a:p>
          <a:p>
            <a:pPr>
              <a:spcBef>
                <a:spcPct val="50000"/>
              </a:spcBef>
            </a:pPr>
            <a:endParaRPr lang="en-US" sz="4800">
              <a:latin typeface="Arial" pitchFamily="34" charset="0"/>
            </a:endParaRPr>
          </a:p>
        </p:txBody>
      </p:sp>
      <p:sp>
        <p:nvSpPr>
          <p:cNvPr id="38923" name="Text Box 11"/>
          <p:cNvSpPr txBox="1">
            <a:spLocks noChangeArrowheads="1"/>
          </p:cNvSpPr>
          <p:nvPr/>
        </p:nvSpPr>
        <p:spPr bwMode="auto">
          <a:xfrm>
            <a:off x="4343400" y="5486400"/>
            <a:ext cx="3429000" cy="823913"/>
          </a:xfrm>
          <a:prstGeom prst="rect">
            <a:avLst/>
          </a:prstGeom>
          <a:solidFill>
            <a:srgbClr val="FFFF00"/>
          </a:solidFill>
          <a:ln w="9525">
            <a:noFill/>
            <a:miter lim="800000"/>
            <a:headEnd/>
            <a:tailEnd/>
          </a:ln>
        </p:spPr>
        <p:txBody>
          <a:bodyPr>
            <a:spAutoFit/>
          </a:bodyPr>
          <a:lstStyle/>
          <a:p>
            <a:pPr>
              <a:spcBef>
                <a:spcPct val="50000"/>
              </a:spcBef>
            </a:pPr>
            <a:r>
              <a:rPr lang="en-US" sz="4800" b="1">
                <a:solidFill>
                  <a:srgbClr val="FF0000"/>
                </a:solidFill>
                <a:latin typeface="Arial" pitchFamily="34" charset="0"/>
              </a:rPr>
              <a:t>ba chữ số.</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916"/>
                                        </p:tgtEl>
                                        <p:attrNameLst>
                                          <p:attrName>style.visibility</p:attrName>
                                        </p:attrNameLst>
                                      </p:cBhvr>
                                      <p:to>
                                        <p:strVal val="visible"/>
                                      </p:to>
                                    </p:set>
                                    <p:anim calcmode="lin" valueType="num">
                                      <p:cBhvr additive="base">
                                        <p:cTn id="7" dur="500" fill="hold"/>
                                        <p:tgtEl>
                                          <p:spTgt spid="38916"/>
                                        </p:tgtEl>
                                        <p:attrNameLst>
                                          <p:attrName>ppt_x</p:attrName>
                                        </p:attrNameLst>
                                      </p:cBhvr>
                                      <p:tavLst>
                                        <p:tav tm="0">
                                          <p:val>
                                            <p:strVal val="#ppt_x"/>
                                          </p:val>
                                        </p:tav>
                                        <p:tav tm="100000">
                                          <p:val>
                                            <p:strVal val="#ppt_x"/>
                                          </p:val>
                                        </p:tav>
                                      </p:tavLst>
                                    </p:anim>
                                    <p:anim calcmode="lin" valueType="num">
                                      <p:cBhvr additive="base">
                                        <p:cTn id="8" dur="500" fill="hold"/>
                                        <p:tgtEl>
                                          <p:spTgt spid="3891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6" presetClass="entr" presetSubtype="0" fill="hold" grpId="0" nodeType="clickEffect">
                                  <p:stCondLst>
                                    <p:cond delay="0"/>
                                  </p:stCondLst>
                                  <p:iterate type="lt">
                                    <p:tmPct val="10000"/>
                                  </p:iterate>
                                  <p:childTnLst>
                                    <p:set>
                                      <p:cBhvr>
                                        <p:cTn id="12" dur="1" fill="hold">
                                          <p:stCondLst>
                                            <p:cond delay="0"/>
                                          </p:stCondLst>
                                        </p:cTn>
                                        <p:tgtEl>
                                          <p:spTgt spid="38922"/>
                                        </p:tgtEl>
                                        <p:attrNameLst>
                                          <p:attrName>style.visibility</p:attrName>
                                        </p:attrNameLst>
                                      </p:cBhvr>
                                      <p:to>
                                        <p:strVal val="visible"/>
                                      </p:to>
                                    </p:set>
                                    <p:anim by="(-#ppt_w*2)" calcmode="lin" valueType="num">
                                      <p:cBhvr rctx="PPT">
                                        <p:cTn id="13" dur="500" autoRev="1" fill="hold">
                                          <p:stCondLst>
                                            <p:cond delay="0"/>
                                          </p:stCondLst>
                                        </p:cTn>
                                        <p:tgtEl>
                                          <p:spTgt spid="38922"/>
                                        </p:tgtEl>
                                        <p:attrNameLst>
                                          <p:attrName>ppt_w</p:attrName>
                                        </p:attrNameLst>
                                      </p:cBhvr>
                                    </p:anim>
                                    <p:anim by="(#ppt_w*0.50)" calcmode="lin" valueType="num">
                                      <p:cBhvr>
                                        <p:cTn id="14" dur="500" decel="50000" autoRev="1" fill="hold">
                                          <p:stCondLst>
                                            <p:cond delay="0"/>
                                          </p:stCondLst>
                                        </p:cTn>
                                        <p:tgtEl>
                                          <p:spTgt spid="38922"/>
                                        </p:tgtEl>
                                        <p:attrNameLst>
                                          <p:attrName>ppt_x</p:attrName>
                                        </p:attrNameLst>
                                      </p:cBhvr>
                                    </p:anim>
                                    <p:anim from="(-#ppt_h/2)" to="(#ppt_y)" calcmode="lin" valueType="num">
                                      <p:cBhvr>
                                        <p:cTn id="15" dur="1000" fill="hold">
                                          <p:stCondLst>
                                            <p:cond delay="0"/>
                                          </p:stCondLst>
                                        </p:cTn>
                                        <p:tgtEl>
                                          <p:spTgt spid="38922"/>
                                        </p:tgtEl>
                                        <p:attrNameLst>
                                          <p:attrName>ppt_y</p:attrName>
                                        </p:attrNameLst>
                                      </p:cBhvr>
                                    </p:anim>
                                    <p:animRot by="21600000">
                                      <p:cBhvr>
                                        <p:cTn id="16" dur="1000" fill="hold">
                                          <p:stCondLst>
                                            <p:cond delay="0"/>
                                          </p:stCondLst>
                                        </p:cTn>
                                        <p:tgtEl>
                                          <p:spTgt spid="38922"/>
                                        </p:tgtEl>
                                        <p:attrNameLst>
                                          <p:attrName>r</p:attrName>
                                        </p:attrNameLst>
                                      </p:cBhvr>
                                    </p:animRot>
                                  </p:childTnLst>
                                </p:cTn>
                              </p:par>
                              <p:par>
                                <p:cTn id="17" presetID="56" presetClass="entr" presetSubtype="0" fill="hold" grpId="0" nodeType="withEffect">
                                  <p:stCondLst>
                                    <p:cond delay="0"/>
                                  </p:stCondLst>
                                  <p:iterate type="lt">
                                    <p:tmPct val="10000"/>
                                  </p:iterate>
                                  <p:childTnLst>
                                    <p:set>
                                      <p:cBhvr>
                                        <p:cTn id="18" dur="1" fill="hold">
                                          <p:stCondLst>
                                            <p:cond delay="0"/>
                                          </p:stCondLst>
                                        </p:cTn>
                                        <p:tgtEl>
                                          <p:spTgt spid="38923"/>
                                        </p:tgtEl>
                                        <p:attrNameLst>
                                          <p:attrName>style.visibility</p:attrName>
                                        </p:attrNameLst>
                                      </p:cBhvr>
                                      <p:to>
                                        <p:strVal val="visible"/>
                                      </p:to>
                                    </p:set>
                                    <p:anim by="(-#ppt_w*2)" calcmode="lin" valueType="num">
                                      <p:cBhvr rctx="PPT">
                                        <p:cTn id="19" dur="500" autoRev="1" fill="hold">
                                          <p:stCondLst>
                                            <p:cond delay="0"/>
                                          </p:stCondLst>
                                        </p:cTn>
                                        <p:tgtEl>
                                          <p:spTgt spid="38923"/>
                                        </p:tgtEl>
                                        <p:attrNameLst>
                                          <p:attrName>ppt_w</p:attrName>
                                        </p:attrNameLst>
                                      </p:cBhvr>
                                    </p:anim>
                                    <p:anim by="(#ppt_w*0.50)" calcmode="lin" valueType="num">
                                      <p:cBhvr>
                                        <p:cTn id="20" dur="500" decel="50000" autoRev="1" fill="hold">
                                          <p:stCondLst>
                                            <p:cond delay="0"/>
                                          </p:stCondLst>
                                        </p:cTn>
                                        <p:tgtEl>
                                          <p:spTgt spid="38923"/>
                                        </p:tgtEl>
                                        <p:attrNameLst>
                                          <p:attrName>ppt_x</p:attrName>
                                        </p:attrNameLst>
                                      </p:cBhvr>
                                    </p:anim>
                                    <p:anim from="(-#ppt_h/2)" to="(#ppt_y)" calcmode="lin" valueType="num">
                                      <p:cBhvr>
                                        <p:cTn id="21" dur="1000" fill="hold">
                                          <p:stCondLst>
                                            <p:cond delay="0"/>
                                          </p:stCondLst>
                                        </p:cTn>
                                        <p:tgtEl>
                                          <p:spTgt spid="38923"/>
                                        </p:tgtEl>
                                        <p:attrNameLst>
                                          <p:attrName>ppt_y</p:attrName>
                                        </p:attrNameLst>
                                      </p:cBhvr>
                                    </p:anim>
                                    <p:animRot by="21600000">
                                      <p:cBhvr>
                                        <p:cTn id="22" dur="1000" fill="hold">
                                          <p:stCondLst>
                                            <p:cond delay="0"/>
                                          </p:stCondLst>
                                        </p:cTn>
                                        <p:tgtEl>
                                          <p:spTgt spid="38923"/>
                                        </p:tgtEl>
                                        <p:attrNameLst>
                                          <p:attrName>r</p:attrName>
                                        </p:attrNameLst>
                                      </p:cBhvr>
                                    </p:animRot>
                                  </p:childTnLst>
                                </p:cTn>
                              </p:par>
                              <p:par>
                                <p:cTn id="23" presetID="22" presetClass="emph" presetSubtype="0" repeatCount="indefinite" fill="hold" grpId="1" nodeType="withEffect">
                                  <p:stCondLst>
                                    <p:cond delay="0"/>
                                  </p:stCondLst>
                                  <p:iterate type="lt">
                                    <p:tmPct val="0"/>
                                  </p:iterate>
                                  <p:childTnLst>
                                    <p:animClr clrSpc="hsl" dir="cw">
                                      <p:cBhvr override="childStyle">
                                        <p:cTn id="24" dur="500" fill="hold"/>
                                        <p:tgtEl>
                                          <p:spTgt spid="38923"/>
                                        </p:tgtEl>
                                        <p:attrNameLst>
                                          <p:attrName>style.color</p:attrName>
                                        </p:attrNameLst>
                                      </p:cBhvr>
                                      <p:by>
                                        <p:hsl h="-7200000" s="0" l="0"/>
                                      </p:by>
                                    </p:animClr>
                                    <p:animClr clrSpc="hsl" dir="cw">
                                      <p:cBhvr>
                                        <p:cTn id="25" dur="500" fill="hold"/>
                                        <p:tgtEl>
                                          <p:spTgt spid="38923"/>
                                        </p:tgtEl>
                                        <p:attrNameLst>
                                          <p:attrName>fillcolor</p:attrName>
                                        </p:attrNameLst>
                                      </p:cBhvr>
                                      <p:by>
                                        <p:hsl h="-7200000" s="0" l="0"/>
                                      </p:by>
                                    </p:animClr>
                                    <p:animClr clrSpc="hsl" dir="cw">
                                      <p:cBhvr>
                                        <p:cTn id="26" dur="500" fill="hold"/>
                                        <p:tgtEl>
                                          <p:spTgt spid="38923"/>
                                        </p:tgtEl>
                                        <p:attrNameLst>
                                          <p:attrName>stroke.color</p:attrName>
                                        </p:attrNameLst>
                                      </p:cBhvr>
                                      <p:by>
                                        <p:hsl h="-7200000" s="0" l="0"/>
                                      </p:by>
                                    </p:animClr>
                                    <p:set>
                                      <p:cBhvr>
                                        <p:cTn id="27" dur="500" fill="hold"/>
                                        <p:tgtEl>
                                          <p:spTgt spid="3892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animBg="1"/>
      <p:bldP spid="38922" grpId="0" animBg="1"/>
      <p:bldP spid="38923" grpId="0" animBg="1"/>
      <p:bldP spid="3892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Oval 4"/>
          <p:cNvSpPr>
            <a:spLocks noChangeArrowheads="1"/>
          </p:cNvSpPr>
          <p:nvPr/>
        </p:nvSpPr>
        <p:spPr bwMode="auto">
          <a:xfrm>
            <a:off x="2590800" y="6858000"/>
            <a:ext cx="3581400" cy="990600"/>
          </a:xfrm>
          <a:prstGeom prst="ellipse">
            <a:avLst/>
          </a:prstGeom>
          <a:gradFill rotWithShape="1">
            <a:gsLst>
              <a:gs pos="0">
                <a:srgbClr val="FFFF00"/>
              </a:gs>
              <a:gs pos="100000">
                <a:srgbClr val="767600"/>
              </a:gs>
            </a:gsLst>
            <a:path path="shape">
              <a:fillToRect l="50000" t="50000" r="50000" b="50000"/>
            </a:path>
          </a:gradFill>
          <a:ln w="9525">
            <a:solidFill>
              <a:srgbClr val="030201"/>
            </a:solidFill>
            <a:round/>
            <a:headEnd/>
            <a:tailEnd/>
          </a:ln>
        </p:spPr>
        <p:txBody>
          <a:bodyPr wrap="none" anchor="ctr"/>
          <a:lstStyle/>
          <a:p>
            <a:pPr algn="ctr"/>
            <a:r>
              <a:rPr lang="en-US" sz="2800">
                <a:solidFill>
                  <a:srgbClr val="FF0000"/>
                </a:solidFill>
                <a:latin typeface="Arial" pitchFamily="34" charset="0"/>
              </a:rPr>
              <a:t>QUI  TẮC</a:t>
            </a:r>
          </a:p>
        </p:txBody>
      </p:sp>
      <p:sp>
        <p:nvSpPr>
          <p:cNvPr id="39941" name="Text Box 5"/>
          <p:cNvSpPr txBox="1">
            <a:spLocks noChangeArrowheads="1"/>
          </p:cNvSpPr>
          <p:nvPr/>
        </p:nvSpPr>
        <p:spPr bwMode="auto">
          <a:xfrm>
            <a:off x="0" y="2209800"/>
            <a:ext cx="9144000" cy="3787775"/>
          </a:xfrm>
          <a:prstGeom prst="rect">
            <a:avLst/>
          </a:prstGeom>
          <a:solidFill>
            <a:srgbClr val="FFFF00"/>
          </a:solidFill>
          <a:ln w="38100">
            <a:solidFill>
              <a:schemeClr val="tx1"/>
            </a:solidFill>
            <a:miter lim="800000"/>
            <a:headEnd/>
            <a:tailEnd/>
          </a:ln>
        </p:spPr>
        <p:txBody>
          <a:bodyPr>
            <a:spAutoFit/>
          </a:bodyPr>
          <a:lstStyle/>
          <a:p>
            <a:pPr>
              <a:spcBef>
                <a:spcPct val="50000"/>
              </a:spcBef>
              <a:buFontTx/>
              <a:buChar char="-"/>
            </a:pPr>
            <a:r>
              <a:rPr lang="en-US" sz="4000" b="1">
                <a:solidFill>
                  <a:srgbClr val="FF0000"/>
                </a:solidFill>
                <a:latin typeface="Arial" pitchFamily="34" charset="0"/>
              </a:rPr>
              <a:t>Muốn nhân một số thập phân với 10, 100, 1000,…ta chỉ việc chuyển dấu phẩy của số đĩ lần lượt sang</a:t>
            </a:r>
            <a:endParaRPr lang="en-US" sz="500" b="1">
              <a:solidFill>
                <a:srgbClr val="FF0000"/>
              </a:solidFill>
              <a:latin typeface="Arial" pitchFamily="34" charset="0"/>
            </a:endParaRPr>
          </a:p>
          <a:p>
            <a:pPr>
              <a:spcBef>
                <a:spcPct val="50000"/>
              </a:spcBef>
            </a:pPr>
            <a:r>
              <a:rPr lang="en-US" sz="4000" b="1">
                <a:solidFill>
                  <a:srgbClr val="FF0000"/>
                </a:solidFill>
                <a:latin typeface="Arial" pitchFamily="34" charset="0"/>
              </a:rPr>
              <a:t> bên phải</a:t>
            </a:r>
          </a:p>
          <a:p>
            <a:pPr>
              <a:spcBef>
                <a:spcPct val="50000"/>
              </a:spcBef>
            </a:pPr>
            <a:endParaRPr lang="en-US" sz="4000">
              <a:latin typeface="Arial" pitchFamily="34" charset="0"/>
            </a:endParaRPr>
          </a:p>
        </p:txBody>
      </p:sp>
      <p:sp>
        <p:nvSpPr>
          <p:cNvPr id="39942" name="Text Box 6"/>
          <p:cNvSpPr txBox="1">
            <a:spLocks noChangeArrowheads="1"/>
          </p:cNvSpPr>
          <p:nvPr/>
        </p:nvSpPr>
        <p:spPr bwMode="auto">
          <a:xfrm>
            <a:off x="2363788" y="4265613"/>
            <a:ext cx="6553200" cy="762000"/>
          </a:xfrm>
          <a:prstGeom prst="rect">
            <a:avLst/>
          </a:prstGeom>
          <a:solidFill>
            <a:srgbClr val="FFFF00"/>
          </a:solidFill>
          <a:ln w="9525">
            <a:noFill/>
            <a:miter lim="800000"/>
            <a:headEnd/>
            <a:tailEnd/>
          </a:ln>
        </p:spPr>
        <p:txBody>
          <a:bodyPr>
            <a:spAutoFit/>
          </a:bodyPr>
          <a:lstStyle/>
          <a:p>
            <a:pPr>
              <a:spcBef>
                <a:spcPct val="50000"/>
              </a:spcBef>
            </a:pPr>
            <a:r>
              <a:rPr lang="en-US" sz="4400" b="1">
                <a:solidFill>
                  <a:srgbClr val="FF0000"/>
                </a:solidFill>
                <a:latin typeface="Arial" pitchFamily="34" charset="0"/>
              </a:rPr>
              <a:t> </a:t>
            </a:r>
            <a:r>
              <a:rPr lang="en-US" sz="4000" b="1">
                <a:solidFill>
                  <a:srgbClr val="FF0000"/>
                </a:solidFill>
                <a:latin typeface="Arial" pitchFamily="34" charset="0"/>
              </a:rPr>
              <a:t>một, hai, ba,…chữ số.</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3.33333E-6 -0.07213 L -0.00417 -0.9043 " pathEditMode="relative" rAng="0" ptsTypes="AA">
                                      <p:cBhvr>
                                        <p:cTn id="6" dur="2000" fill="hold"/>
                                        <p:tgtEl>
                                          <p:spTgt spid="39940"/>
                                        </p:tgtEl>
                                        <p:attrNameLst>
                                          <p:attrName>ppt_x</p:attrName>
                                          <p:attrName>ppt_y</p:attrName>
                                        </p:attrNameLst>
                                      </p:cBhvr>
                                      <p:rCtr x="-2" y="-416"/>
                                    </p:animMotion>
                                  </p:childTnLst>
                                </p:cTn>
                              </p:par>
                              <p:par>
                                <p:cTn id="7" presetID="22" presetClass="emph" presetSubtype="0" repeatCount="indefinite" fill="hold" grpId="1" nodeType="withEffect">
                                  <p:stCondLst>
                                    <p:cond delay="0"/>
                                  </p:stCondLst>
                                  <p:childTnLst>
                                    <p:animClr clrSpc="hsl" dir="cw">
                                      <p:cBhvr override="childStyle">
                                        <p:cTn id="8" dur="500" fill="hold"/>
                                        <p:tgtEl>
                                          <p:spTgt spid="39940"/>
                                        </p:tgtEl>
                                        <p:attrNameLst>
                                          <p:attrName>style.color</p:attrName>
                                        </p:attrNameLst>
                                      </p:cBhvr>
                                      <p:by>
                                        <p:hsl h="-7200000" s="0" l="0"/>
                                      </p:by>
                                    </p:animClr>
                                    <p:animClr clrSpc="hsl" dir="cw">
                                      <p:cBhvr>
                                        <p:cTn id="9" dur="500" fill="hold"/>
                                        <p:tgtEl>
                                          <p:spTgt spid="39940"/>
                                        </p:tgtEl>
                                        <p:attrNameLst>
                                          <p:attrName>fillcolor</p:attrName>
                                        </p:attrNameLst>
                                      </p:cBhvr>
                                      <p:by>
                                        <p:hsl h="-7200000" s="0" l="0"/>
                                      </p:by>
                                    </p:animClr>
                                    <p:animClr clrSpc="hsl" dir="cw">
                                      <p:cBhvr>
                                        <p:cTn id="10" dur="500" fill="hold"/>
                                        <p:tgtEl>
                                          <p:spTgt spid="39940"/>
                                        </p:tgtEl>
                                        <p:attrNameLst>
                                          <p:attrName>stroke.color</p:attrName>
                                        </p:attrNameLst>
                                      </p:cBhvr>
                                      <p:by>
                                        <p:hsl h="-7200000" s="0" l="0"/>
                                      </p:by>
                                    </p:animClr>
                                    <p:set>
                                      <p:cBhvr>
                                        <p:cTn id="11" dur="500" fill="hold"/>
                                        <p:tgtEl>
                                          <p:spTgt spid="39940"/>
                                        </p:tgtEl>
                                        <p:attrNameLst>
                                          <p:attrName>fill.type</p:attrName>
                                        </p:attrNameLst>
                                      </p:cBhvr>
                                      <p:to>
                                        <p:strVal val="solid"/>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56" presetClass="entr" presetSubtype="0" fill="hold" grpId="0" nodeType="clickEffect">
                                  <p:stCondLst>
                                    <p:cond delay="0"/>
                                  </p:stCondLst>
                                  <p:iterate type="lt">
                                    <p:tmPct val="10000"/>
                                  </p:iterate>
                                  <p:childTnLst>
                                    <p:set>
                                      <p:cBhvr>
                                        <p:cTn id="15" dur="1" fill="hold">
                                          <p:stCondLst>
                                            <p:cond delay="0"/>
                                          </p:stCondLst>
                                        </p:cTn>
                                        <p:tgtEl>
                                          <p:spTgt spid="39941"/>
                                        </p:tgtEl>
                                        <p:attrNameLst>
                                          <p:attrName>style.visibility</p:attrName>
                                        </p:attrNameLst>
                                      </p:cBhvr>
                                      <p:to>
                                        <p:strVal val="visible"/>
                                      </p:to>
                                    </p:set>
                                    <p:anim by="(-#ppt_w*2)" calcmode="lin" valueType="num">
                                      <p:cBhvr rctx="PPT">
                                        <p:cTn id="16" dur="500" autoRev="1" fill="hold">
                                          <p:stCondLst>
                                            <p:cond delay="0"/>
                                          </p:stCondLst>
                                        </p:cTn>
                                        <p:tgtEl>
                                          <p:spTgt spid="39941"/>
                                        </p:tgtEl>
                                        <p:attrNameLst>
                                          <p:attrName>ppt_w</p:attrName>
                                        </p:attrNameLst>
                                      </p:cBhvr>
                                    </p:anim>
                                    <p:anim by="(#ppt_w*0.50)" calcmode="lin" valueType="num">
                                      <p:cBhvr>
                                        <p:cTn id="17" dur="500" decel="50000" autoRev="1" fill="hold">
                                          <p:stCondLst>
                                            <p:cond delay="0"/>
                                          </p:stCondLst>
                                        </p:cTn>
                                        <p:tgtEl>
                                          <p:spTgt spid="39941"/>
                                        </p:tgtEl>
                                        <p:attrNameLst>
                                          <p:attrName>ppt_x</p:attrName>
                                        </p:attrNameLst>
                                      </p:cBhvr>
                                    </p:anim>
                                    <p:anim from="(-#ppt_h/2)" to="(#ppt_y)" calcmode="lin" valueType="num">
                                      <p:cBhvr>
                                        <p:cTn id="18" dur="1000" fill="hold">
                                          <p:stCondLst>
                                            <p:cond delay="0"/>
                                          </p:stCondLst>
                                        </p:cTn>
                                        <p:tgtEl>
                                          <p:spTgt spid="39941"/>
                                        </p:tgtEl>
                                        <p:attrNameLst>
                                          <p:attrName>ppt_y</p:attrName>
                                        </p:attrNameLst>
                                      </p:cBhvr>
                                    </p:anim>
                                    <p:animRot by="21600000">
                                      <p:cBhvr>
                                        <p:cTn id="19" dur="1000" fill="hold">
                                          <p:stCondLst>
                                            <p:cond delay="0"/>
                                          </p:stCondLst>
                                        </p:cTn>
                                        <p:tgtEl>
                                          <p:spTgt spid="39941"/>
                                        </p:tgtEl>
                                        <p:attrNameLst>
                                          <p:attrName>r</p:attrName>
                                        </p:attrNameLst>
                                      </p:cBhvr>
                                    </p:animRot>
                                  </p:childTnLst>
                                </p:cTn>
                              </p:par>
                              <p:par>
                                <p:cTn id="20" presetID="56" presetClass="entr" presetSubtype="0" fill="hold" grpId="0" nodeType="withEffect">
                                  <p:stCondLst>
                                    <p:cond delay="0"/>
                                  </p:stCondLst>
                                  <p:iterate type="lt">
                                    <p:tmPct val="10000"/>
                                  </p:iterate>
                                  <p:childTnLst>
                                    <p:set>
                                      <p:cBhvr>
                                        <p:cTn id="21" dur="1" fill="hold">
                                          <p:stCondLst>
                                            <p:cond delay="0"/>
                                          </p:stCondLst>
                                        </p:cTn>
                                        <p:tgtEl>
                                          <p:spTgt spid="39942"/>
                                        </p:tgtEl>
                                        <p:attrNameLst>
                                          <p:attrName>style.visibility</p:attrName>
                                        </p:attrNameLst>
                                      </p:cBhvr>
                                      <p:to>
                                        <p:strVal val="visible"/>
                                      </p:to>
                                    </p:set>
                                    <p:anim by="(-#ppt_w*2)" calcmode="lin" valueType="num">
                                      <p:cBhvr rctx="PPT">
                                        <p:cTn id="22" dur="500" autoRev="1" fill="hold">
                                          <p:stCondLst>
                                            <p:cond delay="0"/>
                                          </p:stCondLst>
                                        </p:cTn>
                                        <p:tgtEl>
                                          <p:spTgt spid="39942"/>
                                        </p:tgtEl>
                                        <p:attrNameLst>
                                          <p:attrName>ppt_w</p:attrName>
                                        </p:attrNameLst>
                                      </p:cBhvr>
                                    </p:anim>
                                    <p:anim by="(#ppt_w*0.50)" calcmode="lin" valueType="num">
                                      <p:cBhvr>
                                        <p:cTn id="23" dur="500" decel="50000" autoRev="1" fill="hold">
                                          <p:stCondLst>
                                            <p:cond delay="0"/>
                                          </p:stCondLst>
                                        </p:cTn>
                                        <p:tgtEl>
                                          <p:spTgt spid="39942"/>
                                        </p:tgtEl>
                                        <p:attrNameLst>
                                          <p:attrName>ppt_x</p:attrName>
                                        </p:attrNameLst>
                                      </p:cBhvr>
                                    </p:anim>
                                    <p:anim from="(-#ppt_h/2)" to="(#ppt_y)" calcmode="lin" valueType="num">
                                      <p:cBhvr>
                                        <p:cTn id="24" dur="1000" fill="hold">
                                          <p:stCondLst>
                                            <p:cond delay="0"/>
                                          </p:stCondLst>
                                        </p:cTn>
                                        <p:tgtEl>
                                          <p:spTgt spid="39942"/>
                                        </p:tgtEl>
                                        <p:attrNameLst>
                                          <p:attrName>ppt_y</p:attrName>
                                        </p:attrNameLst>
                                      </p:cBhvr>
                                    </p:anim>
                                    <p:animRot by="21600000">
                                      <p:cBhvr>
                                        <p:cTn id="25" dur="1000" fill="hold">
                                          <p:stCondLst>
                                            <p:cond delay="0"/>
                                          </p:stCondLst>
                                        </p:cTn>
                                        <p:tgtEl>
                                          <p:spTgt spid="39942"/>
                                        </p:tgtEl>
                                        <p:attrNameLst>
                                          <p:attrName>r</p:attrName>
                                        </p:attrNameLst>
                                      </p:cBhvr>
                                    </p:animRot>
                                  </p:childTnLst>
                                </p:cTn>
                              </p:par>
                              <p:par>
                                <p:cTn id="26" presetID="22" presetClass="emph" presetSubtype="0" repeatCount="indefinite" fill="hold" grpId="1" nodeType="withEffect">
                                  <p:stCondLst>
                                    <p:cond delay="0"/>
                                  </p:stCondLst>
                                  <p:iterate type="lt">
                                    <p:tmPct val="0"/>
                                  </p:iterate>
                                  <p:childTnLst>
                                    <p:animClr clrSpc="hsl" dir="cw">
                                      <p:cBhvr override="childStyle">
                                        <p:cTn id="27" dur="500" fill="hold"/>
                                        <p:tgtEl>
                                          <p:spTgt spid="39942"/>
                                        </p:tgtEl>
                                        <p:attrNameLst>
                                          <p:attrName>style.color</p:attrName>
                                        </p:attrNameLst>
                                      </p:cBhvr>
                                      <p:by>
                                        <p:hsl h="-7200000" s="0" l="0"/>
                                      </p:by>
                                    </p:animClr>
                                    <p:animClr clrSpc="hsl" dir="cw">
                                      <p:cBhvr>
                                        <p:cTn id="28" dur="500" fill="hold"/>
                                        <p:tgtEl>
                                          <p:spTgt spid="39942"/>
                                        </p:tgtEl>
                                        <p:attrNameLst>
                                          <p:attrName>fillcolor</p:attrName>
                                        </p:attrNameLst>
                                      </p:cBhvr>
                                      <p:by>
                                        <p:hsl h="-7200000" s="0" l="0"/>
                                      </p:by>
                                    </p:animClr>
                                    <p:animClr clrSpc="hsl" dir="cw">
                                      <p:cBhvr>
                                        <p:cTn id="29" dur="500" fill="hold"/>
                                        <p:tgtEl>
                                          <p:spTgt spid="39942"/>
                                        </p:tgtEl>
                                        <p:attrNameLst>
                                          <p:attrName>stroke.color</p:attrName>
                                        </p:attrNameLst>
                                      </p:cBhvr>
                                      <p:by>
                                        <p:hsl h="-7200000" s="0" l="0"/>
                                      </p:by>
                                    </p:animClr>
                                    <p:set>
                                      <p:cBhvr>
                                        <p:cTn id="30" dur="500" fill="hold"/>
                                        <p:tgtEl>
                                          <p:spTgt spid="3994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animBg="1"/>
      <p:bldP spid="39940" grpId="1" animBg="1"/>
      <p:bldP spid="39941" grpId="0" animBg="1"/>
      <p:bldP spid="39942" grpId="0" animBg="1"/>
      <p:bldP spid="39942"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Oval 9"/>
          <p:cNvSpPr>
            <a:spLocks noChangeArrowheads="1"/>
          </p:cNvSpPr>
          <p:nvPr/>
        </p:nvSpPr>
        <p:spPr bwMode="auto">
          <a:xfrm>
            <a:off x="152400" y="685800"/>
            <a:ext cx="2209800" cy="609600"/>
          </a:xfrm>
          <a:prstGeom prst="ellipse">
            <a:avLst/>
          </a:prstGeom>
          <a:solidFill>
            <a:schemeClr val="accent1"/>
          </a:solidFill>
          <a:ln w="9525">
            <a:solidFill>
              <a:schemeClr val="tx1"/>
            </a:solidFill>
            <a:round/>
            <a:headEnd/>
            <a:tailEnd/>
          </a:ln>
        </p:spPr>
        <p:txBody>
          <a:bodyPr wrap="none" anchor="ctr"/>
          <a:lstStyle/>
          <a:p>
            <a:pPr algn="ctr"/>
            <a:r>
              <a:rPr lang="en-US" sz="3200" b="1">
                <a:solidFill>
                  <a:srgbClr val="030201"/>
                </a:solidFill>
                <a:latin typeface="Arial" pitchFamily="34" charset="0"/>
              </a:rPr>
              <a:t>Bài 1 :</a:t>
            </a:r>
          </a:p>
        </p:txBody>
      </p:sp>
      <p:sp>
        <p:nvSpPr>
          <p:cNvPr id="14339" name="Text Box 10"/>
          <p:cNvSpPr txBox="1">
            <a:spLocks noChangeArrowheads="1"/>
          </p:cNvSpPr>
          <p:nvPr/>
        </p:nvSpPr>
        <p:spPr bwMode="auto">
          <a:xfrm>
            <a:off x="3657600" y="914400"/>
            <a:ext cx="3657600" cy="701675"/>
          </a:xfrm>
          <a:prstGeom prst="rect">
            <a:avLst/>
          </a:prstGeom>
          <a:noFill/>
          <a:ln w="9525">
            <a:noFill/>
            <a:miter lim="800000"/>
            <a:headEnd/>
            <a:tailEnd/>
          </a:ln>
        </p:spPr>
        <p:txBody>
          <a:bodyPr>
            <a:spAutoFit/>
          </a:bodyPr>
          <a:lstStyle/>
          <a:p>
            <a:pPr algn="ctr">
              <a:spcBef>
                <a:spcPct val="50000"/>
              </a:spcBef>
            </a:pPr>
            <a:r>
              <a:rPr lang="en-US" sz="4000" b="1">
                <a:latin typeface="Arial" pitchFamily="34" charset="0"/>
              </a:rPr>
              <a:t>Nhân nhẩm</a:t>
            </a:r>
          </a:p>
        </p:txBody>
      </p:sp>
      <p:sp>
        <p:nvSpPr>
          <p:cNvPr id="14340" name="Text Box 11"/>
          <p:cNvSpPr txBox="1">
            <a:spLocks noChangeArrowheads="1"/>
          </p:cNvSpPr>
          <p:nvPr/>
        </p:nvSpPr>
        <p:spPr bwMode="auto">
          <a:xfrm>
            <a:off x="152400" y="1828800"/>
            <a:ext cx="8915400" cy="4664075"/>
          </a:xfrm>
          <a:prstGeom prst="rect">
            <a:avLst/>
          </a:prstGeom>
          <a:solidFill>
            <a:srgbClr val="FFFF00"/>
          </a:solidFill>
          <a:ln w="9525">
            <a:noFill/>
            <a:miter lim="800000"/>
            <a:headEnd/>
            <a:tailEnd/>
          </a:ln>
        </p:spPr>
        <p:txBody>
          <a:bodyPr>
            <a:spAutoFit/>
          </a:bodyPr>
          <a:lstStyle/>
          <a:p>
            <a:pPr>
              <a:spcBef>
                <a:spcPct val="50000"/>
              </a:spcBef>
            </a:pPr>
            <a:r>
              <a:rPr lang="en-US" sz="6000" b="1">
                <a:solidFill>
                  <a:srgbClr val="030201"/>
                </a:solidFill>
                <a:latin typeface="Arial" pitchFamily="34" charset="0"/>
              </a:rPr>
              <a:t>1,4 x 10     = </a:t>
            </a:r>
          </a:p>
          <a:p>
            <a:pPr>
              <a:spcBef>
                <a:spcPct val="50000"/>
              </a:spcBef>
            </a:pPr>
            <a:r>
              <a:rPr lang="en-US" sz="6000" b="1">
                <a:solidFill>
                  <a:srgbClr val="030201"/>
                </a:solidFill>
                <a:latin typeface="Arial" pitchFamily="34" charset="0"/>
              </a:rPr>
              <a:t>2,1 x 100   =</a:t>
            </a:r>
          </a:p>
          <a:p>
            <a:pPr>
              <a:spcBef>
                <a:spcPct val="50000"/>
              </a:spcBef>
            </a:pPr>
            <a:r>
              <a:rPr lang="en-US" sz="6000" b="1">
                <a:solidFill>
                  <a:srgbClr val="030201"/>
                </a:solidFill>
                <a:latin typeface="Arial" pitchFamily="34" charset="0"/>
              </a:rPr>
              <a:t>7,2 x 1000 =</a:t>
            </a:r>
          </a:p>
          <a:p>
            <a:pPr>
              <a:spcBef>
                <a:spcPct val="50000"/>
              </a:spcBef>
            </a:pPr>
            <a:endParaRPr lang="en-US" sz="4000" b="1">
              <a:solidFill>
                <a:srgbClr val="030201"/>
              </a:solidFill>
              <a:latin typeface="Arial" pitchFamily="34" charset="0"/>
            </a:endParaRPr>
          </a:p>
        </p:txBody>
      </p:sp>
      <p:sp>
        <p:nvSpPr>
          <p:cNvPr id="14341" name="Text Box 21"/>
          <p:cNvSpPr txBox="1">
            <a:spLocks noChangeArrowheads="1"/>
          </p:cNvSpPr>
          <p:nvPr/>
        </p:nvSpPr>
        <p:spPr bwMode="auto">
          <a:xfrm>
            <a:off x="365125" y="1173163"/>
            <a:ext cx="608013" cy="701675"/>
          </a:xfrm>
          <a:prstGeom prst="rect">
            <a:avLst/>
          </a:prstGeom>
          <a:noFill/>
          <a:ln w="9525">
            <a:noFill/>
            <a:miter lim="800000"/>
            <a:headEnd/>
            <a:tailEnd/>
          </a:ln>
        </p:spPr>
        <p:txBody>
          <a:bodyPr wrap="none">
            <a:spAutoFit/>
          </a:bodyPr>
          <a:lstStyle/>
          <a:p>
            <a:r>
              <a:rPr lang="en-US" sz="4000" b="1">
                <a:latin typeface="Arial" pitchFamily="34" charset="0"/>
              </a:rPr>
              <a:t>a.</a:t>
            </a:r>
          </a:p>
        </p:txBody>
      </p:sp>
      <p:sp>
        <p:nvSpPr>
          <p:cNvPr id="14364" name="AutoShape 28"/>
          <p:cNvSpPr>
            <a:spLocks noChangeArrowheads="1"/>
          </p:cNvSpPr>
          <p:nvPr/>
        </p:nvSpPr>
        <p:spPr bwMode="auto">
          <a:xfrm>
            <a:off x="4800600" y="1219200"/>
            <a:ext cx="4343400" cy="2286000"/>
          </a:xfrm>
          <a:prstGeom prst="irregularSeal1">
            <a:avLst/>
          </a:prstGeom>
          <a:gradFill rotWithShape="1">
            <a:gsLst>
              <a:gs pos="0">
                <a:srgbClr val="000000"/>
              </a:gs>
              <a:gs pos="20000">
                <a:srgbClr val="000040"/>
              </a:gs>
              <a:gs pos="50000">
                <a:srgbClr val="400040"/>
              </a:gs>
              <a:gs pos="75000">
                <a:srgbClr val="8F0040"/>
              </a:gs>
              <a:gs pos="89999">
                <a:srgbClr val="F27300"/>
              </a:gs>
              <a:gs pos="100000">
                <a:srgbClr val="FFBF00"/>
              </a:gs>
            </a:gsLst>
            <a:path path="shape">
              <a:fillToRect l="50000" t="50000" r="50000" b="50000"/>
            </a:path>
          </a:gradFill>
          <a:ln w="57150">
            <a:solidFill>
              <a:srgbClr val="FFFF66"/>
            </a:solidFill>
            <a:miter lim="800000"/>
            <a:headEnd/>
            <a:tailEnd/>
          </a:ln>
          <a:effectLst/>
        </p:spPr>
        <p:txBody>
          <a:bodyPr wrap="none" anchor="ctr"/>
          <a:lstStyle/>
          <a:p>
            <a:pPr algn="ctr">
              <a:defRPr/>
            </a:pPr>
            <a:r>
              <a:rPr lang="en-US" sz="4800" b="1">
                <a:solidFill>
                  <a:schemeClr val="accent1"/>
                </a:solidFill>
                <a:effectLst>
                  <a:outerShdw blurRad="38100" dist="38100" dir="2700000" algn="tl">
                    <a:srgbClr val="FFFFFF"/>
                  </a:outerShdw>
                </a:effectLst>
                <a:latin typeface="Arial"/>
              </a:rPr>
              <a:t>14</a:t>
            </a:r>
          </a:p>
        </p:txBody>
      </p:sp>
      <p:sp>
        <p:nvSpPr>
          <p:cNvPr id="14343" name="Text Box 32"/>
          <p:cNvSpPr txBox="1">
            <a:spLocks noChangeArrowheads="1"/>
          </p:cNvSpPr>
          <p:nvPr/>
        </p:nvSpPr>
        <p:spPr bwMode="auto">
          <a:xfrm>
            <a:off x="2438400" y="182563"/>
            <a:ext cx="6096000" cy="584200"/>
          </a:xfrm>
          <a:prstGeom prst="rect">
            <a:avLst/>
          </a:prstGeom>
          <a:solidFill>
            <a:srgbClr val="FF9900"/>
          </a:solidFill>
          <a:ln w="38100">
            <a:solidFill>
              <a:srgbClr val="FFFF00"/>
            </a:solidFill>
            <a:miter lim="800000"/>
            <a:headEnd/>
            <a:tailEnd/>
          </a:ln>
        </p:spPr>
        <p:txBody>
          <a:bodyPr>
            <a:spAutoFit/>
          </a:bodyPr>
          <a:lstStyle/>
          <a:p>
            <a:pPr algn="ctr">
              <a:spcBef>
                <a:spcPct val="50000"/>
              </a:spcBef>
            </a:pPr>
            <a:r>
              <a:rPr lang="en-US" sz="3200" b="1">
                <a:solidFill>
                  <a:srgbClr val="030201"/>
                </a:solidFill>
                <a:latin typeface="Arial" pitchFamily="34" charset="0"/>
              </a:rPr>
              <a:t>II.LUYỆN TẬP – THỰC HÀNH</a:t>
            </a:r>
          </a:p>
        </p:txBody>
      </p:sp>
      <p:sp>
        <p:nvSpPr>
          <p:cNvPr id="14369" name="AutoShape 33"/>
          <p:cNvSpPr>
            <a:spLocks noChangeArrowheads="1"/>
          </p:cNvSpPr>
          <p:nvPr/>
        </p:nvSpPr>
        <p:spPr bwMode="auto">
          <a:xfrm>
            <a:off x="4800600" y="2514600"/>
            <a:ext cx="4343400" cy="2286000"/>
          </a:xfrm>
          <a:prstGeom prst="irregularSeal1">
            <a:avLst/>
          </a:prstGeom>
          <a:gradFill rotWithShape="1">
            <a:gsLst>
              <a:gs pos="0">
                <a:srgbClr val="000000"/>
              </a:gs>
              <a:gs pos="20000">
                <a:srgbClr val="000040"/>
              </a:gs>
              <a:gs pos="50000">
                <a:srgbClr val="400040"/>
              </a:gs>
              <a:gs pos="75000">
                <a:srgbClr val="8F0040"/>
              </a:gs>
              <a:gs pos="89999">
                <a:srgbClr val="F27300"/>
              </a:gs>
              <a:gs pos="100000">
                <a:srgbClr val="FFBF00"/>
              </a:gs>
            </a:gsLst>
            <a:path path="shape">
              <a:fillToRect l="50000" t="50000" r="50000" b="50000"/>
            </a:path>
          </a:gradFill>
          <a:ln w="57150">
            <a:solidFill>
              <a:srgbClr val="FFFF66"/>
            </a:solidFill>
            <a:miter lim="800000"/>
            <a:headEnd/>
            <a:tailEnd/>
          </a:ln>
          <a:effectLst/>
        </p:spPr>
        <p:txBody>
          <a:bodyPr wrap="none" anchor="ctr"/>
          <a:lstStyle/>
          <a:p>
            <a:pPr algn="ctr">
              <a:defRPr/>
            </a:pPr>
            <a:r>
              <a:rPr lang="en-US" sz="4800" b="1">
                <a:solidFill>
                  <a:schemeClr val="accent1"/>
                </a:solidFill>
                <a:effectLst>
                  <a:outerShdw blurRad="38100" dist="38100" dir="2700000" algn="tl">
                    <a:srgbClr val="FFFFFF"/>
                  </a:outerShdw>
                </a:effectLst>
                <a:latin typeface="Arial"/>
              </a:rPr>
              <a:t>210</a:t>
            </a:r>
          </a:p>
        </p:txBody>
      </p:sp>
      <p:sp>
        <p:nvSpPr>
          <p:cNvPr id="14370" name="AutoShape 34"/>
          <p:cNvSpPr>
            <a:spLocks noChangeArrowheads="1"/>
          </p:cNvSpPr>
          <p:nvPr/>
        </p:nvSpPr>
        <p:spPr bwMode="auto">
          <a:xfrm>
            <a:off x="4800600" y="4038600"/>
            <a:ext cx="4343400" cy="2286000"/>
          </a:xfrm>
          <a:prstGeom prst="irregularSeal1">
            <a:avLst/>
          </a:prstGeom>
          <a:gradFill rotWithShape="1">
            <a:gsLst>
              <a:gs pos="0">
                <a:srgbClr val="000000"/>
              </a:gs>
              <a:gs pos="20000">
                <a:srgbClr val="000040"/>
              </a:gs>
              <a:gs pos="50000">
                <a:srgbClr val="400040"/>
              </a:gs>
              <a:gs pos="75000">
                <a:srgbClr val="8F0040"/>
              </a:gs>
              <a:gs pos="89999">
                <a:srgbClr val="F27300"/>
              </a:gs>
              <a:gs pos="100000">
                <a:srgbClr val="FFBF00"/>
              </a:gs>
            </a:gsLst>
            <a:path path="shape">
              <a:fillToRect l="50000" t="50000" r="50000" b="50000"/>
            </a:path>
          </a:gradFill>
          <a:ln w="57150">
            <a:solidFill>
              <a:srgbClr val="FFFF66"/>
            </a:solidFill>
            <a:miter lim="800000"/>
            <a:headEnd/>
            <a:tailEnd/>
          </a:ln>
          <a:effectLst/>
        </p:spPr>
        <p:txBody>
          <a:bodyPr wrap="none" anchor="ctr"/>
          <a:lstStyle/>
          <a:p>
            <a:pPr algn="ctr">
              <a:defRPr/>
            </a:pPr>
            <a:r>
              <a:rPr lang="en-US" sz="4800" b="1">
                <a:solidFill>
                  <a:schemeClr val="accent1"/>
                </a:solidFill>
                <a:effectLst>
                  <a:outerShdw blurRad="38100" dist="38100" dir="2700000" algn="tl">
                    <a:srgbClr val="FFFFFF"/>
                  </a:outerShdw>
                </a:effectLst>
                <a:latin typeface="Arial"/>
              </a:rPr>
              <a:t>7200</a:t>
            </a:r>
          </a:p>
        </p:txBody>
      </p:sp>
      <p:sp>
        <p:nvSpPr>
          <p:cNvPr id="14371" name="Text Box 35"/>
          <p:cNvSpPr txBox="1">
            <a:spLocks noChangeArrowheads="1"/>
          </p:cNvSpPr>
          <p:nvPr/>
        </p:nvSpPr>
        <p:spPr bwMode="auto">
          <a:xfrm>
            <a:off x="5638800" y="1828800"/>
            <a:ext cx="609600" cy="1006475"/>
          </a:xfrm>
          <a:prstGeom prst="rect">
            <a:avLst/>
          </a:prstGeom>
          <a:noFill/>
          <a:ln w="9525">
            <a:noFill/>
            <a:miter lim="800000"/>
            <a:headEnd/>
            <a:tailEnd/>
          </a:ln>
        </p:spPr>
        <p:txBody>
          <a:bodyPr>
            <a:spAutoFit/>
          </a:bodyPr>
          <a:lstStyle/>
          <a:p>
            <a:pPr>
              <a:spcBef>
                <a:spcPct val="50000"/>
              </a:spcBef>
            </a:pPr>
            <a:r>
              <a:rPr lang="en-US" sz="6000" b="1">
                <a:solidFill>
                  <a:srgbClr val="030201"/>
                </a:solidFill>
                <a:latin typeface="Arial" pitchFamily="34" charset="0"/>
              </a:rPr>
              <a:t>?</a:t>
            </a:r>
          </a:p>
        </p:txBody>
      </p:sp>
      <p:sp>
        <p:nvSpPr>
          <p:cNvPr id="14372" name="Text Box 36"/>
          <p:cNvSpPr txBox="1">
            <a:spLocks noChangeArrowheads="1"/>
          </p:cNvSpPr>
          <p:nvPr/>
        </p:nvSpPr>
        <p:spPr bwMode="auto">
          <a:xfrm>
            <a:off x="5638800" y="3108325"/>
            <a:ext cx="609600" cy="1006475"/>
          </a:xfrm>
          <a:prstGeom prst="rect">
            <a:avLst/>
          </a:prstGeom>
          <a:noFill/>
          <a:ln w="9525">
            <a:noFill/>
            <a:miter lim="800000"/>
            <a:headEnd/>
            <a:tailEnd/>
          </a:ln>
        </p:spPr>
        <p:txBody>
          <a:bodyPr>
            <a:spAutoFit/>
          </a:bodyPr>
          <a:lstStyle/>
          <a:p>
            <a:pPr>
              <a:spcBef>
                <a:spcPct val="50000"/>
              </a:spcBef>
            </a:pPr>
            <a:r>
              <a:rPr lang="en-US" sz="6000" b="1">
                <a:solidFill>
                  <a:srgbClr val="030201"/>
                </a:solidFill>
                <a:latin typeface="Arial" pitchFamily="34" charset="0"/>
              </a:rPr>
              <a:t>?</a:t>
            </a:r>
          </a:p>
        </p:txBody>
      </p:sp>
      <p:sp>
        <p:nvSpPr>
          <p:cNvPr id="14373" name="Text Box 37"/>
          <p:cNvSpPr txBox="1">
            <a:spLocks noChangeArrowheads="1"/>
          </p:cNvSpPr>
          <p:nvPr/>
        </p:nvSpPr>
        <p:spPr bwMode="auto">
          <a:xfrm>
            <a:off x="5638800" y="4479925"/>
            <a:ext cx="609600" cy="1006475"/>
          </a:xfrm>
          <a:prstGeom prst="rect">
            <a:avLst/>
          </a:prstGeom>
          <a:noFill/>
          <a:ln w="9525">
            <a:noFill/>
            <a:miter lim="800000"/>
            <a:headEnd/>
            <a:tailEnd/>
          </a:ln>
        </p:spPr>
        <p:txBody>
          <a:bodyPr>
            <a:spAutoFit/>
          </a:bodyPr>
          <a:lstStyle/>
          <a:p>
            <a:pPr>
              <a:spcBef>
                <a:spcPct val="50000"/>
              </a:spcBef>
            </a:pPr>
            <a:r>
              <a:rPr lang="en-US" sz="6000" b="1">
                <a:solidFill>
                  <a:srgbClr val="030201"/>
                </a:solidFill>
                <a:latin typeface="Arial" pitchFamily="34" charset="0"/>
              </a:rPr>
              <a:t>?</a:t>
            </a:r>
          </a:p>
        </p:txBody>
      </p:sp>
    </p:spTree>
  </p:cSld>
  <p:clrMapOvr>
    <a:masterClrMapping/>
  </p:clrMapOvr>
  <p:transition>
    <p:comb/>
    <p:sndAc>
      <p:stSnd>
        <p:snd r:embed="rId2" name="applause.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14371"/>
                                        </p:tgtEl>
                                      </p:cBhvr>
                                    </p:animEffect>
                                    <p:set>
                                      <p:cBhvr>
                                        <p:cTn id="7" dur="1" fill="hold">
                                          <p:stCondLst>
                                            <p:cond delay="499"/>
                                          </p:stCondLst>
                                        </p:cTn>
                                        <p:tgtEl>
                                          <p:spTgt spid="14371"/>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14364"/>
                                        </p:tgtEl>
                                        <p:attrNameLst>
                                          <p:attrName>style.visibility</p:attrName>
                                        </p:attrNameLst>
                                      </p:cBhvr>
                                      <p:to>
                                        <p:strVal val="visible"/>
                                      </p:to>
                                    </p:set>
                                    <p:anim calcmode="lin" valueType="num">
                                      <p:cBhvr>
                                        <p:cTn id="12" dur="2000" fill="hold"/>
                                        <p:tgtEl>
                                          <p:spTgt spid="14364"/>
                                        </p:tgtEl>
                                        <p:attrNameLst>
                                          <p:attrName>ppt_w</p:attrName>
                                        </p:attrNameLst>
                                      </p:cBhvr>
                                      <p:tavLst>
                                        <p:tav tm="0">
                                          <p:val>
                                            <p:fltVal val="0"/>
                                          </p:val>
                                        </p:tav>
                                        <p:tav tm="100000">
                                          <p:val>
                                            <p:strVal val="#ppt_w"/>
                                          </p:val>
                                        </p:tav>
                                      </p:tavLst>
                                    </p:anim>
                                    <p:anim calcmode="lin" valueType="num">
                                      <p:cBhvr>
                                        <p:cTn id="13" dur="2000" fill="hold"/>
                                        <p:tgtEl>
                                          <p:spTgt spid="14364"/>
                                        </p:tgtEl>
                                        <p:attrNameLst>
                                          <p:attrName>ppt_h</p:attrName>
                                        </p:attrNameLst>
                                      </p:cBhvr>
                                      <p:tavLst>
                                        <p:tav tm="0">
                                          <p:val>
                                            <p:fltVal val="0"/>
                                          </p:val>
                                        </p:tav>
                                        <p:tav tm="100000">
                                          <p:val>
                                            <p:strVal val="#ppt_h"/>
                                          </p:val>
                                        </p:tav>
                                      </p:tavLst>
                                    </p:anim>
                                    <p:anim calcmode="lin" valueType="num">
                                      <p:cBhvr>
                                        <p:cTn id="14" dur="2000" fill="hold"/>
                                        <p:tgtEl>
                                          <p:spTgt spid="14364"/>
                                        </p:tgtEl>
                                        <p:attrNameLst>
                                          <p:attrName>style.rotation</p:attrName>
                                        </p:attrNameLst>
                                      </p:cBhvr>
                                      <p:tavLst>
                                        <p:tav tm="0">
                                          <p:val>
                                            <p:fltVal val="360"/>
                                          </p:val>
                                        </p:tav>
                                        <p:tav tm="100000">
                                          <p:val>
                                            <p:fltVal val="0"/>
                                          </p:val>
                                        </p:tav>
                                      </p:tavLst>
                                    </p:anim>
                                    <p:animEffect transition="in" filter="fade">
                                      <p:cBhvr>
                                        <p:cTn id="15" dur="2000"/>
                                        <p:tgtEl>
                                          <p:spTgt spid="14364"/>
                                        </p:tgtEl>
                                      </p:cBhvr>
                                    </p:animEffect>
                                  </p:childTnLst>
                                </p:cTn>
                              </p:par>
                              <p:par>
                                <p:cTn id="16" presetID="22" presetClass="emph" presetSubtype="0" repeatCount="indefinite" fill="hold" grpId="1" nodeType="withEffect">
                                  <p:stCondLst>
                                    <p:cond delay="0"/>
                                  </p:stCondLst>
                                  <p:childTnLst>
                                    <p:animClr clrSpc="hsl" dir="cw">
                                      <p:cBhvr override="childStyle">
                                        <p:cTn id="17" dur="500" fill="hold"/>
                                        <p:tgtEl>
                                          <p:spTgt spid="14364"/>
                                        </p:tgtEl>
                                        <p:attrNameLst>
                                          <p:attrName>style.color</p:attrName>
                                        </p:attrNameLst>
                                      </p:cBhvr>
                                      <p:by>
                                        <p:hsl h="-7200000" s="0" l="0"/>
                                      </p:by>
                                    </p:animClr>
                                    <p:animClr clrSpc="hsl" dir="cw">
                                      <p:cBhvr>
                                        <p:cTn id="18" dur="500" fill="hold"/>
                                        <p:tgtEl>
                                          <p:spTgt spid="14364"/>
                                        </p:tgtEl>
                                        <p:attrNameLst>
                                          <p:attrName>fillcolor</p:attrName>
                                        </p:attrNameLst>
                                      </p:cBhvr>
                                      <p:by>
                                        <p:hsl h="-7200000" s="0" l="0"/>
                                      </p:by>
                                    </p:animClr>
                                    <p:animClr clrSpc="hsl" dir="cw">
                                      <p:cBhvr>
                                        <p:cTn id="19" dur="500" fill="hold"/>
                                        <p:tgtEl>
                                          <p:spTgt spid="14364"/>
                                        </p:tgtEl>
                                        <p:attrNameLst>
                                          <p:attrName>stroke.color</p:attrName>
                                        </p:attrNameLst>
                                      </p:cBhvr>
                                      <p:by>
                                        <p:hsl h="-7200000" s="0" l="0"/>
                                      </p:by>
                                    </p:animClr>
                                    <p:set>
                                      <p:cBhvr>
                                        <p:cTn id="20" dur="500" fill="hold"/>
                                        <p:tgtEl>
                                          <p:spTgt spid="14364"/>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xit" presetSubtype="10" fill="hold" grpId="0" nodeType="clickEffect">
                                  <p:stCondLst>
                                    <p:cond delay="0"/>
                                  </p:stCondLst>
                                  <p:childTnLst>
                                    <p:animEffect transition="out" filter="blinds(horizontal)">
                                      <p:cBhvr>
                                        <p:cTn id="24" dur="500"/>
                                        <p:tgtEl>
                                          <p:spTgt spid="14372"/>
                                        </p:tgtEl>
                                      </p:cBhvr>
                                    </p:animEffect>
                                    <p:set>
                                      <p:cBhvr>
                                        <p:cTn id="25" dur="1" fill="hold">
                                          <p:stCondLst>
                                            <p:cond delay="499"/>
                                          </p:stCondLst>
                                        </p:cTn>
                                        <p:tgtEl>
                                          <p:spTgt spid="14372"/>
                                        </p:tgtEl>
                                        <p:attrNameLst>
                                          <p:attrName>style.visibility</p:attrName>
                                        </p:attrNameLst>
                                      </p:cBhvr>
                                      <p:to>
                                        <p:strVal val="hidden"/>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49" presetClass="entr" presetSubtype="0" decel="100000" fill="hold" grpId="0" nodeType="clickEffect">
                                  <p:stCondLst>
                                    <p:cond delay="0"/>
                                  </p:stCondLst>
                                  <p:childTnLst>
                                    <p:set>
                                      <p:cBhvr>
                                        <p:cTn id="29" dur="1" fill="hold">
                                          <p:stCondLst>
                                            <p:cond delay="0"/>
                                          </p:stCondLst>
                                        </p:cTn>
                                        <p:tgtEl>
                                          <p:spTgt spid="14369"/>
                                        </p:tgtEl>
                                        <p:attrNameLst>
                                          <p:attrName>style.visibility</p:attrName>
                                        </p:attrNameLst>
                                      </p:cBhvr>
                                      <p:to>
                                        <p:strVal val="visible"/>
                                      </p:to>
                                    </p:set>
                                    <p:anim calcmode="lin" valueType="num">
                                      <p:cBhvr>
                                        <p:cTn id="30" dur="2000" fill="hold"/>
                                        <p:tgtEl>
                                          <p:spTgt spid="14369"/>
                                        </p:tgtEl>
                                        <p:attrNameLst>
                                          <p:attrName>ppt_w</p:attrName>
                                        </p:attrNameLst>
                                      </p:cBhvr>
                                      <p:tavLst>
                                        <p:tav tm="0">
                                          <p:val>
                                            <p:fltVal val="0"/>
                                          </p:val>
                                        </p:tav>
                                        <p:tav tm="100000">
                                          <p:val>
                                            <p:strVal val="#ppt_w"/>
                                          </p:val>
                                        </p:tav>
                                      </p:tavLst>
                                    </p:anim>
                                    <p:anim calcmode="lin" valueType="num">
                                      <p:cBhvr>
                                        <p:cTn id="31" dur="2000" fill="hold"/>
                                        <p:tgtEl>
                                          <p:spTgt spid="14369"/>
                                        </p:tgtEl>
                                        <p:attrNameLst>
                                          <p:attrName>ppt_h</p:attrName>
                                        </p:attrNameLst>
                                      </p:cBhvr>
                                      <p:tavLst>
                                        <p:tav tm="0">
                                          <p:val>
                                            <p:fltVal val="0"/>
                                          </p:val>
                                        </p:tav>
                                        <p:tav tm="100000">
                                          <p:val>
                                            <p:strVal val="#ppt_h"/>
                                          </p:val>
                                        </p:tav>
                                      </p:tavLst>
                                    </p:anim>
                                    <p:anim calcmode="lin" valueType="num">
                                      <p:cBhvr>
                                        <p:cTn id="32" dur="2000" fill="hold"/>
                                        <p:tgtEl>
                                          <p:spTgt spid="14369"/>
                                        </p:tgtEl>
                                        <p:attrNameLst>
                                          <p:attrName>style.rotation</p:attrName>
                                        </p:attrNameLst>
                                      </p:cBhvr>
                                      <p:tavLst>
                                        <p:tav tm="0">
                                          <p:val>
                                            <p:fltVal val="360"/>
                                          </p:val>
                                        </p:tav>
                                        <p:tav tm="100000">
                                          <p:val>
                                            <p:fltVal val="0"/>
                                          </p:val>
                                        </p:tav>
                                      </p:tavLst>
                                    </p:anim>
                                    <p:animEffect transition="in" filter="fade">
                                      <p:cBhvr>
                                        <p:cTn id="33" dur="2000"/>
                                        <p:tgtEl>
                                          <p:spTgt spid="14369"/>
                                        </p:tgtEl>
                                      </p:cBhvr>
                                    </p:animEffect>
                                  </p:childTnLst>
                                </p:cTn>
                              </p:par>
                              <p:par>
                                <p:cTn id="34" presetID="22" presetClass="emph" presetSubtype="0" repeatCount="indefinite" fill="hold" grpId="1" nodeType="withEffect">
                                  <p:stCondLst>
                                    <p:cond delay="0"/>
                                  </p:stCondLst>
                                  <p:childTnLst>
                                    <p:animClr clrSpc="hsl" dir="cw">
                                      <p:cBhvr override="childStyle">
                                        <p:cTn id="35" dur="500" fill="hold"/>
                                        <p:tgtEl>
                                          <p:spTgt spid="14369"/>
                                        </p:tgtEl>
                                        <p:attrNameLst>
                                          <p:attrName>style.color</p:attrName>
                                        </p:attrNameLst>
                                      </p:cBhvr>
                                      <p:by>
                                        <p:hsl h="-7200000" s="0" l="0"/>
                                      </p:by>
                                    </p:animClr>
                                    <p:animClr clrSpc="hsl" dir="cw">
                                      <p:cBhvr>
                                        <p:cTn id="36" dur="500" fill="hold"/>
                                        <p:tgtEl>
                                          <p:spTgt spid="14369"/>
                                        </p:tgtEl>
                                        <p:attrNameLst>
                                          <p:attrName>fillcolor</p:attrName>
                                        </p:attrNameLst>
                                      </p:cBhvr>
                                      <p:by>
                                        <p:hsl h="-7200000" s="0" l="0"/>
                                      </p:by>
                                    </p:animClr>
                                    <p:animClr clrSpc="hsl" dir="cw">
                                      <p:cBhvr>
                                        <p:cTn id="37" dur="500" fill="hold"/>
                                        <p:tgtEl>
                                          <p:spTgt spid="14369"/>
                                        </p:tgtEl>
                                        <p:attrNameLst>
                                          <p:attrName>stroke.color</p:attrName>
                                        </p:attrNameLst>
                                      </p:cBhvr>
                                      <p:by>
                                        <p:hsl h="-7200000" s="0" l="0"/>
                                      </p:by>
                                    </p:animClr>
                                    <p:set>
                                      <p:cBhvr>
                                        <p:cTn id="38" dur="500" fill="hold"/>
                                        <p:tgtEl>
                                          <p:spTgt spid="14369"/>
                                        </p:tgtEl>
                                        <p:attrNameLst>
                                          <p:attrName>fill.type</p:attrName>
                                        </p:attrNameLst>
                                      </p:cBhvr>
                                      <p:to>
                                        <p:strVal val="solid"/>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xit" presetSubtype="10" fill="hold" grpId="0" nodeType="clickEffect">
                                  <p:stCondLst>
                                    <p:cond delay="0"/>
                                  </p:stCondLst>
                                  <p:childTnLst>
                                    <p:animEffect transition="out" filter="blinds(horizontal)">
                                      <p:cBhvr>
                                        <p:cTn id="42" dur="500"/>
                                        <p:tgtEl>
                                          <p:spTgt spid="14373"/>
                                        </p:tgtEl>
                                      </p:cBhvr>
                                    </p:animEffect>
                                    <p:set>
                                      <p:cBhvr>
                                        <p:cTn id="43" dur="1" fill="hold">
                                          <p:stCondLst>
                                            <p:cond delay="499"/>
                                          </p:stCondLst>
                                        </p:cTn>
                                        <p:tgtEl>
                                          <p:spTgt spid="14373"/>
                                        </p:tgtEl>
                                        <p:attrNameLst>
                                          <p:attrName>style.visibility</p:attrName>
                                        </p:attrNameLst>
                                      </p:cBhvr>
                                      <p:to>
                                        <p:strVal val="hidden"/>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49" presetClass="entr" presetSubtype="0" decel="100000" fill="hold" grpId="0" nodeType="clickEffect">
                                  <p:stCondLst>
                                    <p:cond delay="0"/>
                                  </p:stCondLst>
                                  <p:childTnLst>
                                    <p:set>
                                      <p:cBhvr>
                                        <p:cTn id="47" dur="1" fill="hold">
                                          <p:stCondLst>
                                            <p:cond delay="0"/>
                                          </p:stCondLst>
                                        </p:cTn>
                                        <p:tgtEl>
                                          <p:spTgt spid="14370"/>
                                        </p:tgtEl>
                                        <p:attrNameLst>
                                          <p:attrName>style.visibility</p:attrName>
                                        </p:attrNameLst>
                                      </p:cBhvr>
                                      <p:to>
                                        <p:strVal val="visible"/>
                                      </p:to>
                                    </p:set>
                                    <p:anim calcmode="lin" valueType="num">
                                      <p:cBhvr>
                                        <p:cTn id="48" dur="2000" fill="hold"/>
                                        <p:tgtEl>
                                          <p:spTgt spid="14370"/>
                                        </p:tgtEl>
                                        <p:attrNameLst>
                                          <p:attrName>ppt_w</p:attrName>
                                        </p:attrNameLst>
                                      </p:cBhvr>
                                      <p:tavLst>
                                        <p:tav tm="0">
                                          <p:val>
                                            <p:fltVal val="0"/>
                                          </p:val>
                                        </p:tav>
                                        <p:tav tm="100000">
                                          <p:val>
                                            <p:strVal val="#ppt_w"/>
                                          </p:val>
                                        </p:tav>
                                      </p:tavLst>
                                    </p:anim>
                                    <p:anim calcmode="lin" valueType="num">
                                      <p:cBhvr>
                                        <p:cTn id="49" dur="2000" fill="hold"/>
                                        <p:tgtEl>
                                          <p:spTgt spid="14370"/>
                                        </p:tgtEl>
                                        <p:attrNameLst>
                                          <p:attrName>ppt_h</p:attrName>
                                        </p:attrNameLst>
                                      </p:cBhvr>
                                      <p:tavLst>
                                        <p:tav tm="0">
                                          <p:val>
                                            <p:fltVal val="0"/>
                                          </p:val>
                                        </p:tav>
                                        <p:tav tm="100000">
                                          <p:val>
                                            <p:strVal val="#ppt_h"/>
                                          </p:val>
                                        </p:tav>
                                      </p:tavLst>
                                    </p:anim>
                                    <p:anim calcmode="lin" valueType="num">
                                      <p:cBhvr>
                                        <p:cTn id="50" dur="2000" fill="hold"/>
                                        <p:tgtEl>
                                          <p:spTgt spid="14370"/>
                                        </p:tgtEl>
                                        <p:attrNameLst>
                                          <p:attrName>style.rotation</p:attrName>
                                        </p:attrNameLst>
                                      </p:cBhvr>
                                      <p:tavLst>
                                        <p:tav tm="0">
                                          <p:val>
                                            <p:fltVal val="360"/>
                                          </p:val>
                                        </p:tav>
                                        <p:tav tm="100000">
                                          <p:val>
                                            <p:fltVal val="0"/>
                                          </p:val>
                                        </p:tav>
                                      </p:tavLst>
                                    </p:anim>
                                    <p:animEffect transition="in" filter="fade">
                                      <p:cBhvr>
                                        <p:cTn id="51" dur="2000"/>
                                        <p:tgtEl>
                                          <p:spTgt spid="14370"/>
                                        </p:tgtEl>
                                      </p:cBhvr>
                                    </p:animEffect>
                                  </p:childTnLst>
                                </p:cTn>
                              </p:par>
                              <p:par>
                                <p:cTn id="52" presetID="22" presetClass="emph" presetSubtype="0" repeatCount="indefinite" fill="hold" grpId="1" nodeType="withEffect">
                                  <p:stCondLst>
                                    <p:cond delay="0"/>
                                  </p:stCondLst>
                                  <p:childTnLst>
                                    <p:animClr clrSpc="hsl" dir="cw">
                                      <p:cBhvr override="childStyle">
                                        <p:cTn id="53" dur="500" fill="hold"/>
                                        <p:tgtEl>
                                          <p:spTgt spid="14370"/>
                                        </p:tgtEl>
                                        <p:attrNameLst>
                                          <p:attrName>style.color</p:attrName>
                                        </p:attrNameLst>
                                      </p:cBhvr>
                                      <p:by>
                                        <p:hsl h="-7200000" s="0" l="0"/>
                                      </p:by>
                                    </p:animClr>
                                    <p:animClr clrSpc="hsl" dir="cw">
                                      <p:cBhvr>
                                        <p:cTn id="54" dur="500" fill="hold"/>
                                        <p:tgtEl>
                                          <p:spTgt spid="14370"/>
                                        </p:tgtEl>
                                        <p:attrNameLst>
                                          <p:attrName>fillcolor</p:attrName>
                                        </p:attrNameLst>
                                      </p:cBhvr>
                                      <p:by>
                                        <p:hsl h="-7200000" s="0" l="0"/>
                                      </p:by>
                                    </p:animClr>
                                    <p:animClr clrSpc="hsl" dir="cw">
                                      <p:cBhvr>
                                        <p:cTn id="55" dur="500" fill="hold"/>
                                        <p:tgtEl>
                                          <p:spTgt spid="14370"/>
                                        </p:tgtEl>
                                        <p:attrNameLst>
                                          <p:attrName>stroke.color</p:attrName>
                                        </p:attrNameLst>
                                      </p:cBhvr>
                                      <p:by>
                                        <p:hsl h="-7200000" s="0" l="0"/>
                                      </p:by>
                                    </p:animClr>
                                    <p:set>
                                      <p:cBhvr>
                                        <p:cTn id="56" dur="500" fill="hold"/>
                                        <p:tgtEl>
                                          <p:spTgt spid="1437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64" grpId="0" animBg="1"/>
      <p:bldP spid="14364" grpId="1" animBg="1"/>
      <p:bldP spid="14369" grpId="0" animBg="1"/>
      <p:bldP spid="14369" grpId="1" animBg="1"/>
      <p:bldP spid="14370" grpId="0" animBg="1"/>
      <p:bldP spid="14370" grpId="1" animBg="1"/>
      <p:bldP spid="14371" grpId="0"/>
      <p:bldP spid="14372" grpId="0"/>
      <p:bldP spid="1437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52400" y="1447800"/>
            <a:ext cx="8991600" cy="3749675"/>
          </a:xfrm>
          <a:prstGeom prst="rect">
            <a:avLst/>
          </a:prstGeom>
          <a:solidFill>
            <a:srgbClr val="FFFF00"/>
          </a:solidFill>
          <a:ln w="9525">
            <a:noFill/>
            <a:miter lim="800000"/>
            <a:headEnd/>
            <a:tailEnd/>
          </a:ln>
        </p:spPr>
        <p:txBody>
          <a:bodyPr>
            <a:spAutoFit/>
          </a:bodyPr>
          <a:lstStyle/>
          <a:p>
            <a:pPr>
              <a:spcBef>
                <a:spcPct val="50000"/>
              </a:spcBef>
            </a:pPr>
            <a:r>
              <a:rPr lang="en-US" sz="6000" b="1">
                <a:solidFill>
                  <a:srgbClr val="030201"/>
                </a:solidFill>
                <a:latin typeface="Arial" pitchFamily="34" charset="0"/>
              </a:rPr>
              <a:t>9,36  x 10      =</a:t>
            </a:r>
          </a:p>
          <a:p>
            <a:pPr>
              <a:spcBef>
                <a:spcPct val="50000"/>
              </a:spcBef>
            </a:pPr>
            <a:r>
              <a:rPr lang="en-US" sz="6000" b="1">
                <a:solidFill>
                  <a:srgbClr val="030201"/>
                </a:solidFill>
                <a:latin typeface="Arial" pitchFamily="34" charset="0"/>
              </a:rPr>
              <a:t>25,08 x 100   =</a:t>
            </a:r>
          </a:p>
          <a:p>
            <a:pPr>
              <a:spcBef>
                <a:spcPct val="50000"/>
              </a:spcBef>
            </a:pPr>
            <a:r>
              <a:rPr lang="en-US" sz="6000" b="1">
                <a:solidFill>
                  <a:srgbClr val="030201"/>
                </a:solidFill>
                <a:latin typeface="Arial" pitchFamily="34" charset="0"/>
              </a:rPr>
              <a:t>5,32 x 1000   =</a:t>
            </a:r>
          </a:p>
        </p:txBody>
      </p:sp>
      <p:sp>
        <p:nvSpPr>
          <p:cNvPr id="15363" name="Text Box 8"/>
          <p:cNvSpPr txBox="1">
            <a:spLocks noChangeArrowheads="1"/>
          </p:cNvSpPr>
          <p:nvPr/>
        </p:nvSpPr>
        <p:spPr bwMode="auto">
          <a:xfrm>
            <a:off x="381000" y="460375"/>
            <a:ext cx="590550" cy="641350"/>
          </a:xfrm>
          <a:prstGeom prst="rect">
            <a:avLst/>
          </a:prstGeom>
          <a:noFill/>
          <a:ln w="9525">
            <a:noFill/>
            <a:miter lim="800000"/>
            <a:headEnd/>
            <a:tailEnd/>
          </a:ln>
        </p:spPr>
        <p:txBody>
          <a:bodyPr wrap="none">
            <a:spAutoFit/>
          </a:bodyPr>
          <a:lstStyle/>
          <a:p>
            <a:r>
              <a:rPr lang="en-US" sz="3600" b="1">
                <a:latin typeface="Arial" pitchFamily="34" charset="0"/>
              </a:rPr>
              <a:t>b.</a:t>
            </a:r>
          </a:p>
        </p:txBody>
      </p:sp>
      <p:sp>
        <p:nvSpPr>
          <p:cNvPr id="32777" name="AutoShape 9"/>
          <p:cNvSpPr>
            <a:spLocks noChangeArrowheads="1"/>
          </p:cNvSpPr>
          <p:nvPr/>
        </p:nvSpPr>
        <p:spPr bwMode="auto">
          <a:xfrm>
            <a:off x="5257800" y="990600"/>
            <a:ext cx="4343400" cy="2133600"/>
          </a:xfrm>
          <a:prstGeom prst="irregularSeal1">
            <a:avLst/>
          </a:prstGeom>
          <a:gradFill rotWithShape="1">
            <a:gsLst>
              <a:gs pos="0">
                <a:srgbClr val="000000"/>
              </a:gs>
              <a:gs pos="20000">
                <a:srgbClr val="000040"/>
              </a:gs>
              <a:gs pos="50000">
                <a:srgbClr val="400040"/>
              </a:gs>
              <a:gs pos="75000">
                <a:srgbClr val="8F0040"/>
              </a:gs>
              <a:gs pos="89999">
                <a:srgbClr val="F27300"/>
              </a:gs>
              <a:gs pos="100000">
                <a:srgbClr val="FFBF00"/>
              </a:gs>
            </a:gsLst>
            <a:path path="shape">
              <a:fillToRect l="50000" t="50000" r="50000" b="50000"/>
            </a:path>
          </a:gradFill>
          <a:ln w="57150">
            <a:solidFill>
              <a:srgbClr val="FFFF66"/>
            </a:solidFill>
            <a:miter lim="800000"/>
            <a:headEnd/>
            <a:tailEnd/>
          </a:ln>
          <a:effectLst/>
        </p:spPr>
        <p:txBody>
          <a:bodyPr wrap="none" anchor="ctr"/>
          <a:lstStyle/>
          <a:p>
            <a:pPr algn="ctr">
              <a:defRPr/>
            </a:pPr>
            <a:r>
              <a:rPr lang="en-US" sz="6000" b="1">
                <a:solidFill>
                  <a:schemeClr val="accent1"/>
                </a:solidFill>
                <a:effectLst>
                  <a:outerShdw blurRad="38100" dist="38100" dir="2700000" algn="tl">
                    <a:srgbClr val="FFFFFF"/>
                  </a:outerShdw>
                </a:effectLst>
                <a:latin typeface="Arial"/>
              </a:rPr>
              <a:t>93,6</a:t>
            </a:r>
          </a:p>
        </p:txBody>
      </p:sp>
      <p:sp>
        <p:nvSpPr>
          <p:cNvPr id="32778" name="AutoShape 10"/>
          <p:cNvSpPr>
            <a:spLocks noChangeArrowheads="1"/>
          </p:cNvSpPr>
          <p:nvPr/>
        </p:nvSpPr>
        <p:spPr bwMode="auto">
          <a:xfrm>
            <a:off x="5334000" y="2209800"/>
            <a:ext cx="4343400" cy="2286000"/>
          </a:xfrm>
          <a:prstGeom prst="irregularSeal1">
            <a:avLst/>
          </a:prstGeom>
          <a:gradFill rotWithShape="1">
            <a:gsLst>
              <a:gs pos="0">
                <a:srgbClr val="000000"/>
              </a:gs>
              <a:gs pos="20000">
                <a:srgbClr val="000040"/>
              </a:gs>
              <a:gs pos="50000">
                <a:srgbClr val="400040"/>
              </a:gs>
              <a:gs pos="75000">
                <a:srgbClr val="8F0040"/>
              </a:gs>
              <a:gs pos="89999">
                <a:srgbClr val="F27300"/>
              </a:gs>
              <a:gs pos="100000">
                <a:srgbClr val="FFBF00"/>
              </a:gs>
            </a:gsLst>
            <a:path path="shape">
              <a:fillToRect l="50000" t="50000" r="50000" b="50000"/>
            </a:path>
          </a:gradFill>
          <a:ln w="57150">
            <a:solidFill>
              <a:srgbClr val="FFFF66"/>
            </a:solidFill>
            <a:miter lim="800000"/>
            <a:headEnd/>
            <a:tailEnd/>
          </a:ln>
          <a:effectLst/>
        </p:spPr>
        <p:txBody>
          <a:bodyPr wrap="none" anchor="ctr"/>
          <a:lstStyle/>
          <a:p>
            <a:pPr algn="ctr">
              <a:defRPr/>
            </a:pPr>
            <a:r>
              <a:rPr lang="en-US" sz="6000" b="1">
                <a:solidFill>
                  <a:schemeClr val="accent1"/>
                </a:solidFill>
                <a:effectLst>
                  <a:outerShdw blurRad="38100" dist="38100" dir="2700000" algn="tl">
                    <a:srgbClr val="FFFFFF"/>
                  </a:outerShdw>
                </a:effectLst>
                <a:latin typeface="Arial"/>
              </a:rPr>
              <a:t>2508</a:t>
            </a:r>
          </a:p>
        </p:txBody>
      </p:sp>
      <p:sp>
        <p:nvSpPr>
          <p:cNvPr id="32779" name="AutoShape 11"/>
          <p:cNvSpPr>
            <a:spLocks noChangeArrowheads="1"/>
          </p:cNvSpPr>
          <p:nvPr/>
        </p:nvSpPr>
        <p:spPr bwMode="auto">
          <a:xfrm>
            <a:off x="5334000" y="3733800"/>
            <a:ext cx="4343400" cy="1905000"/>
          </a:xfrm>
          <a:prstGeom prst="irregularSeal1">
            <a:avLst/>
          </a:prstGeom>
          <a:gradFill rotWithShape="1">
            <a:gsLst>
              <a:gs pos="0">
                <a:srgbClr val="000000"/>
              </a:gs>
              <a:gs pos="20000">
                <a:srgbClr val="000040"/>
              </a:gs>
              <a:gs pos="50000">
                <a:srgbClr val="400040"/>
              </a:gs>
              <a:gs pos="75000">
                <a:srgbClr val="8F0040"/>
              </a:gs>
              <a:gs pos="89999">
                <a:srgbClr val="F27300"/>
              </a:gs>
              <a:gs pos="100000">
                <a:srgbClr val="FFBF00"/>
              </a:gs>
            </a:gsLst>
            <a:path path="shape">
              <a:fillToRect l="50000" t="50000" r="50000" b="50000"/>
            </a:path>
          </a:gradFill>
          <a:ln w="57150">
            <a:solidFill>
              <a:srgbClr val="FFFF66"/>
            </a:solidFill>
            <a:miter lim="800000"/>
            <a:headEnd/>
            <a:tailEnd/>
          </a:ln>
          <a:effectLst/>
        </p:spPr>
        <p:txBody>
          <a:bodyPr wrap="none" anchor="ctr"/>
          <a:lstStyle/>
          <a:p>
            <a:pPr algn="ctr">
              <a:defRPr/>
            </a:pPr>
            <a:r>
              <a:rPr lang="en-US" sz="6000" b="1">
                <a:solidFill>
                  <a:schemeClr val="accent1"/>
                </a:solidFill>
                <a:effectLst>
                  <a:outerShdw blurRad="38100" dist="38100" dir="2700000" algn="tl">
                    <a:srgbClr val="FFFFFF"/>
                  </a:outerShdw>
                </a:effectLst>
                <a:latin typeface="Arial"/>
              </a:rPr>
              <a:t>5320</a:t>
            </a:r>
          </a:p>
        </p:txBody>
      </p:sp>
      <p:sp>
        <p:nvSpPr>
          <p:cNvPr id="32780" name="Text Box 12"/>
          <p:cNvSpPr txBox="1">
            <a:spLocks noChangeArrowheads="1"/>
          </p:cNvSpPr>
          <p:nvPr/>
        </p:nvSpPr>
        <p:spPr bwMode="auto">
          <a:xfrm>
            <a:off x="6248400" y="1447800"/>
            <a:ext cx="609600" cy="1006475"/>
          </a:xfrm>
          <a:prstGeom prst="rect">
            <a:avLst/>
          </a:prstGeom>
          <a:noFill/>
          <a:ln w="9525">
            <a:noFill/>
            <a:miter lim="800000"/>
            <a:headEnd/>
            <a:tailEnd/>
          </a:ln>
        </p:spPr>
        <p:txBody>
          <a:bodyPr>
            <a:spAutoFit/>
          </a:bodyPr>
          <a:lstStyle/>
          <a:p>
            <a:pPr>
              <a:spcBef>
                <a:spcPct val="50000"/>
              </a:spcBef>
            </a:pPr>
            <a:r>
              <a:rPr lang="en-US" sz="6000" b="1">
                <a:solidFill>
                  <a:srgbClr val="030201"/>
                </a:solidFill>
                <a:latin typeface="Arial" pitchFamily="34" charset="0"/>
              </a:rPr>
              <a:t>?</a:t>
            </a:r>
          </a:p>
        </p:txBody>
      </p:sp>
      <p:sp>
        <p:nvSpPr>
          <p:cNvPr id="32781" name="Text Box 13"/>
          <p:cNvSpPr txBox="1">
            <a:spLocks noChangeArrowheads="1"/>
          </p:cNvSpPr>
          <p:nvPr/>
        </p:nvSpPr>
        <p:spPr bwMode="auto">
          <a:xfrm>
            <a:off x="6248400" y="2727325"/>
            <a:ext cx="609600" cy="1006475"/>
          </a:xfrm>
          <a:prstGeom prst="rect">
            <a:avLst/>
          </a:prstGeom>
          <a:noFill/>
          <a:ln w="9525">
            <a:noFill/>
            <a:miter lim="800000"/>
            <a:headEnd/>
            <a:tailEnd/>
          </a:ln>
        </p:spPr>
        <p:txBody>
          <a:bodyPr>
            <a:spAutoFit/>
          </a:bodyPr>
          <a:lstStyle/>
          <a:p>
            <a:pPr>
              <a:spcBef>
                <a:spcPct val="50000"/>
              </a:spcBef>
            </a:pPr>
            <a:r>
              <a:rPr lang="en-US" sz="6000" b="1">
                <a:solidFill>
                  <a:srgbClr val="030201"/>
                </a:solidFill>
                <a:latin typeface="Arial" pitchFamily="34" charset="0"/>
              </a:rPr>
              <a:t>?</a:t>
            </a:r>
          </a:p>
        </p:txBody>
      </p:sp>
      <p:sp>
        <p:nvSpPr>
          <p:cNvPr id="32782" name="Text Box 14"/>
          <p:cNvSpPr txBox="1">
            <a:spLocks noChangeArrowheads="1"/>
          </p:cNvSpPr>
          <p:nvPr/>
        </p:nvSpPr>
        <p:spPr bwMode="auto">
          <a:xfrm>
            <a:off x="6248400" y="4098925"/>
            <a:ext cx="609600" cy="1006475"/>
          </a:xfrm>
          <a:prstGeom prst="rect">
            <a:avLst/>
          </a:prstGeom>
          <a:noFill/>
          <a:ln w="9525">
            <a:noFill/>
            <a:miter lim="800000"/>
            <a:headEnd/>
            <a:tailEnd/>
          </a:ln>
        </p:spPr>
        <p:txBody>
          <a:bodyPr>
            <a:spAutoFit/>
          </a:bodyPr>
          <a:lstStyle/>
          <a:p>
            <a:pPr>
              <a:spcBef>
                <a:spcPct val="50000"/>
              </a:spcBef>
            </a:pPr>
            <a:r>
              <a:rPr lang="en-US" sz="6000" b="1">
                <a:solidFill>
                  <a:srgbClr val="030201"/>
                </a:solidFill>
                <a:latin typeface="Arial"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32780"/>
                                        </p:tgtEl>
                                      </p:cBhvr>
                                    </p:animEffect>
                                    <p:set>
                                      <p:cBhvr>
                                        <p:cTn id="7" dur="1" fill="hold">
                                          <p:stCondLst>
                                            <p:cond delay="499"/>
                                          </p:stCondLst>
                                        </p:cTn>
                                        <p:tgtEl>
                                          <p:spTgt spid="32780"/>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32777"/>
                                        </p:tgtEl>
                                        <p:attrNameLst>
                                          <p:attrName>style.visibility</p:attrName>
                                        </p:attrNameLst>
                                      </p:cBhvr>
                                      <p:to>
                                        <p:strVal val="visible"/>
                                      </p:to>
                                    </p:set>
                                    <p:anim calcmode="lin" valueType="num">
                                      <p:cBhvr>
                                        <p:cTn id="12" dur="2000" fill="hold"/>
                                        <p:tgtEl>
                                          <p:spTgt spid="32777"/>
                                        </p:tgtEl>
                                        <p:attrNameLst>
                                          <p:attrName>ppt_w</p:attrName>
                                        </p:attrNameLst>
                                      </p:cBhvr>
                                      <p:tavLst>
                                        <p:tav tm="0">
                                          <p:val>
                                            <p:fltVal val="0"/>
                                          </p:val>
                                        </p:tav>
                                        <p:tav tm="100000">
                                          <p:val>
                                            <p:strVal val="#ppt_w"/>
                                          </p:val>
                                        </p:tav>
                                      </p:tavLst>
                                    </p:anim>
                                    <p:anim calcmode="lin" valueType="num">
                                      <p:cBhvr>
                                        <p:cTn id="13" dur="2000" fill="hold"/>
                                        <p:tgtEl>
                                          <p:spTgt spid="32777"/>
                                        </p:tgtEl>
                                        <p:attrNameLst>
                                          <p:attrName>ppt_h</p:attrName>
                                        </p:attrNameLst>
                                      </p:cBhvr>
                                      <p:tavLst>
                                        <p:tav tm="0">
                                          <p:val>
                                            <p:fltVal val="0"/>
                                          </p:val>
                                        </p:tav>
                                        <p:tav tm="100000">
                                          <p:val>
                                            <p:strVal val="#ppt_h"/>
                                          </p:val>
                                        </p:tav>
                                      </p:tavLst>
                                    </p:anim>
                                    <p:anim calcmode="lin" valueType="num">
                                      <p:cBhvr>
                                        <p:cTn id="14" dur="2000" fill="hold"/>
                                        <p:tgtEl>
                                          <p:spTgt spid="32777"/>
                                        </p:tgtEl>
                                        <p:attrNameLst>
                                          <p:attrName>style.rotation</p:attrName>
                                        </p:attrNameLst>
                                      </p:cBhvr>
                                      <p:tavLst>
                                        <p:tav tm="0">
                                          <p:val>
                                            <p:fltVal val="360"/>
                                          </p:val>
                                        </p:tav>
                                        <p:tav tm="100000">
                                          <p:val>
                                            <p:fltVal val="0"/>
                                          </p:val>
                                        </p:tav>
                                      </p:tavLst>
                                    </p:anim>
                                    <p:animEffect transition="in" filter="fade">
                                      <p:cBhvr>
                                        <p:cTn id="15" dur="2000"/>
                                        <p:tgtEl>
                                          <p:spTgt spid="32777"/>
                                        </p:tgtEl>
                                      </p:cBhvr>
                                    </p:animEffect>
                                  </p:childTnLst>
                                </p:cTn>
                              </p:par>
                              <p:par>
                                <p:cTn id="16" presetID="22" presetClass="emph" presetSubtype="0" repeatCount="indefinite" fill="hold" grpId="1" nodeType="withEffect">
                                  <p:stCondLst>
                                    <p:cond delay="0"/>
                                  </p:stCondLst>
                                  <p:childTnLst>
                                    <p:animClr clrSpc="hsl" dir="cw">
                                      <p:cBhvr override="childStyle">
                                        <p:cTn id="17" dur="500" fill="hold"/>
                                        <p:tgtEl>
                                          <p:spTgt spid="32777"/>
                                        </p:tgtEl>
                                        <p:attrNameLst>
                                          <p:attrName>style.color</p:attrName>
                                        </p:attrNameLst>
                                      </p:cBhvr>
                                      <p:by>
                                        <p:hsl h="-7200000" s="0" l="0"/>
                                      </p:by>
                                    </p:animClr>
                                    <p:animClr clrSpc="hsl" dir="cw">
                                      <p:cBhvr>
                                        <p:cTn id="18" dur="500" fill="hold"/>
                                        <p:tgtEl>
                                          <p:spTgt spid="32777"/>
                                        </p:tgtEl>
                                        <p:attrNameLst>
                                          <p:attrName>fillcolor</p:attrName>
                                        </p:attrNameLst>
                                      </p:cBhvr>
                                      <p:by>
                                        <p:hsl h="-7200000" s="0" l="0"/>
                                      </p:by>
                                    </p:animClr>
                                    <p:animClr clrSpc="hsl" dir="cw">
                                      <p:cBhvr>
                                        <p:cTn id="19" dur="500" fill="hold"/>
                                        <p:tgtEl>
                                          <p:spTgt spid="32777"/>
                                        </p:tgtEl>
                                        <p:attrNameLst>
                                          <p:attrName>stroke.color</p:attrName>
                                        </p:attrNameLst>
                                      </p:cBhvr>
                                      <p:by>
                                        <p:hsl h="-7200000" s="0" l="0"/>
                                      </p:by>
                                    </p:animClr>
                                    <p:set>
                                      <p:cBhvr>
                                        <p:cTn id="20" dur="500" fill="hold"/>
                                        <p:tgtEl>
                                          <p:spTgt spid="32777"/>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xit" presetSubtype="10" fill="hold" grpId="0" nodeType="clickEffect">
                                  <p:stCondLst>
                                    <p:cond delay="0"/>
                                  </p:stCondLst>
                                  <p:childTnLst>
                                    <p:animEffect transition="out" filter="blinds(horizontal)">
                                      <p:cBhvr>
                                        <p:cTn id="24" dur="500"/>
                                        <p:tgtEl>
                                          <p:spTgt spid="32781"/>
                                        </p:tgtEl>
                                      </p:cBhvr>
                                    </p:animEffect>
                                    <p:set>
                                      <p:cBhvr>
                                        <p:cTn id="25" dur="1" fill="hold">
                                          <p:stCondLst>
                                            <p:cond delay="499"/>
                                          </p:stCondLst>
                                        </p:cTn>
                                        <p:tgtEl>
                                          <p:spTgt spid="32781"/>
                                        </p:tgtEl>
                                        <p:attrNameLst>
                                          <p:attrName>style.visibility</p:attrName>
                                        </p:attrNameLst>
                                      </p:cBhvr>
                                      <p:to>
                                        <p:strVal val="hidden"/>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49" presetClass="entr" presetSubtype="0" decel="100000" fill="hold" grpId="0" nodeType="clickEffect">
                                  <p:stCondLst>
                                    <p:cond delay="0"/>
                                  </p:stCondLst>
                                  <p:childTnLst>
                                    <p:set>
                                      <p:cBhvr>
                                        <p:cTn id="29" dur="1" fill="hold">
                                          <p:stCondLst>
                                            <p:cond delay="0"/>
                                          </p:stCondLst>
                                        </p:cTn>
                                        <p:tgtEl>
                                          <p:spTgt spid="32778"/>
                                        </p:tgtEl>
                                        <p:attrNameLst>
                                          <p:attrName>style.visibility</p:attrName>
                                        </p:attrNameLst>
                                      </p:cBhvr>
                                      <p:to>
                                        <p:strVal val="visible"/>
                                      </p:to>
                                    </p:set>
                                    <p:anim calcmode="lin" valueType="num">
                                      <p:cBhvr>
                                        <p:cTn id="30" dur="2000" fill="hold"/>
                                        <p:tgtEl>
                                          <p:spTgt spid="32778"/>
                                        </p:tgtEl>
                                        <p:attrNameLst>
                                          <p:attrName>ppt_w</p:attrName>
                                        </p:attrNameLst>
                                      </p:cBhvr>
                                      <p:tavLst>
                                        <p:tav tm="0">
                                          <p:val>
                                            <p:fltVal val="0"/>
                                          </p:val>
                                        </p:tav>
                                        <p:tav tm="100000">
                                          <p:val>
                                            <p:strVal val="#ppt_w"/>
                                          </p:val>
                                        </p:tav>
                                      </p:tavLst>
                                    </p:anim>
                                    <p:anim calcmode="lin" valueType="num">
                                      <p:cBhvr>
                                        <p:cTn id="31" dur="2000" fill="hold"/>
                                        <p:tgtEl>
                                          <p:spTgt spid="32778"/>
                                        </p:tgtEl>
                                        <p:attrNameLst>
                                          <p:attrName>ppt_h</p:attrName>
                                        </p:attrNameLst>
                                      </p:cBhvr>
                                      <p:tavLst>
                                        <p:tav tm="0">
                                          <p:val>
                                            <p:fltVal val="0"/>
                                          </p:val>
                                        </p:tav>
                                        <p:tav tm="100000">
                                          <p:val>
                                            <p:strVal val="#ppt_h"/>
                                          </p:val>
                                        </p:tav>
                                      </p:tavLst>
                                    </p:anim>
                                    <p:anim calcmode="lin" valueType="num">
                                      <p:cBhvr>
                                        <p:cTn id="32" dur="2000" fill="hold"/>
                                        <p:tgtEl>
                                          <p:spTgt spid="32778"/>
                                        </p:tgtEl>
                                        <p:attrNameLst>
                                          <p:attrName>style.rotation</p:attrName>
                                        </p:attrNameLst>
                                      </p:cBhvr>
                                      <p:tavLst>
                                        <p:tav tm="0">
                                          <p:val>
                                            <p:fltVal val="360"/>
                                          </p:val>
                                        </p:tav>
                                        <p:tav tm="100000">
                                          <p:val>
                                            <p:fltVal val="0"/>
                                          </p:val>
                                        </p:tav>
                                      </p:tavLst>
                                    </p:anim>
                                    <p:animEffect transition="in" filter="fade">
                                      <p:cBhvr>
                                        <p:cTn id="33" dur="2000"/>
                                        <p:tgtEl>
                                          <p:spTgt spid="32778"/>
                                        </p:tgtEl>
                                      </p:cBhvr>
                                    </p:animEffect>
                                  </p:childTnLst>
                                </p:cTn>
                              </p:par>
                              <p:par>
                                <p:cTn id="34" presetID="22" presetClass="emph" presetSubtype="0" repeatCount="indefinite" fill="hold" grpId="1" nodeType="withEffect">
                                  <p:stCondLst>
                                    <p:cond delay="0"/>
                                  </p:stCondLst>
                                  <p:childTnLst>
                                    <p:animClr clrSpc="hsl" dir="cw">
                                      <p:cBhvr override="childStyle">
                                        <p:cTn id="35" dur="500" fill="hold"/>
                                        <p:tgtEl>
                                          <p:spTgt spid="32778"/>
                                        </p:tgtEl>
                                        <p:attrNameLst>
                                          <p:attrName>style.color</p:attrName>
                                        </p:attrNameLst>
                                      </p:cBhvr>
                                      <p:by>
                                        <p:hsl h="-7200000" s="0" l="0"/>
                                      </p:by>
                                    </p:animClr>
                                    <p:animClr clrSpc="hsl" dir="cw">
                                      <p:cBhvr>
                                        <p:cTn id="36" dur="500" fill="hold"/>
                                        <p:tgtEl>
                                          <p:spTgt spid="32778"/>
                                        </p:tgtEl>
                                        <p:attrNameLst>
                                          <p:attrName>fillcolor</p:attrName>
                                        </p:attrNameLst>
                                      </p:cBhvr>
                                      <p:by>
                                        <p:hsl h="-7200000" s="0" l="0"/>
                                      </p:by>
                                    </p:animClr>
                                    <p:animClr clrSpc="hsl" dir="cw">
                                      <p:cBhvr>
                                        <p:cTn id="37" dur="500" fill="hold"/>
                                        <p:tgtEl>
                                          <p:spTgt spid="32778"/>
                                        </p:tgtEl>
                                        <p:attrNameLst>
                                          <p:attrName>stroke.color</p:attrName>
                                        </p:attrNameLst>
                                      </p:cBhvr>
                                      <p:by>
                                        <p:hsl h="-7200000" s="0" l="0"/>
                                      </p:by>
                                    </p:animClr>
                                    <p:set>
                                      <p:cBhvr>
                                        <p:cTn id="38" dur="500" fill="hold"/>
                                        <p:tgtEl>
                                          <p:spTgt spid="32778"/>
                                        </p:tgtEl>
                                        <p:attrNameLst>
                                          <p:attrName>fill.type</p:attrName>
                                        </p:attrNameLst>
                                      </p:cBhvr>
                                      <p:to>
                                        <p:strVal val="solid"/>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xit" presetSubtype="10" fill="hold" grpId="0" nodeType="clickEffect">
                                  <p:stCondLst>
                                    <p:cond delay="0"/>
                                  </p:stCondLst>
                                  <p:childTnLst>
                                    <p:animEffect transition="out" filter="blinds(horizontal)">
                                      <p:cBhvr>
                                        <p:cTn id="42" dur="500"/>
                                        <p:tgtEl>
                                          <p:spTgt spid="32782"/>
                                        </p:tgtEl>
                                      </p:cBhvr>
                                    </p:animEffect>
                                    <p:set>
                                      <p:cBhvr>
                                        <p:cTn id="43" dur="1" fill="hold">
                                          <p:stCondLst>
                                            <p:cond delay="499"/>
                                          </p:stCondLst>
                                        </p:cTn>
                                        <p:tgtEl>
                                          <p:spTgt spid="32782"/>
                                        </p:tgtEl>
                                        <p:attrNameLst>
                                          <p:attrName>style.visibility</p:attrName>
                                        </p:attrNameLst>
                                      </p:cBhvr>
                                      <p:to>
                                        <p:strVal val="hidden"/>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49" presetClass="entr" presetSubtype="0" decel="100000" fill="hold" grpId="0" nodeType="clickEffect">
                                  <p:stCondLst>
                                    <p:cond delay="0"/>
                                  </p:stCondLst>
                                  <p:childTnLst>
                                    <p:set>
                                      <p:cBhvr>
                                        <p:cTn id="47" dur="1" fill="hold">
                                          <p:stCondLst>
                                            <p:cond delay="0"/>
                                          </p:stCondLst>
                                        </p:cTn>
                                        <p:tgtEl>
                                          <p:spTgt spid="32779"/>
                                        </p:tgtEl>
                                        <p:attrNameLst>
                                          <p:attrName>style.visibility</p:attrName>
                                        </p:attrNameLst>
                                      </p:cBhvr>
                                      <p:to>
                                        <p:strVal val="visible"/>
                                      </p:to>
                                    </p:set>
                                    <p:anim calcmode="lin" valueType="num">
                                      <p:cBhvr>
                                        <p:cTn id="48" dur="2000" fill="hold"/>
                                        <p:tgtEl>
                                          <p:spTgt spid="32779"/>
                                        </p:tgtEl>
                                        <p:attrNameLst>
                                          <p:attrName>ppt_w</p:attrName>
                                        </p:attrNameLst>
                                      </p:cBhvr>
                                      <p:tavLst>
                                        <p:tav tm="0">
                                          <p:val>
                                            <p:fltVal val="0"/>
                                          </p:val>
                                        </p:tav>
                                        <p:tav tm="100000">
                                          <p:val>
                                            <p:strVal val="#ppt_w"/>
                                          </p:val>
                                        </p:tav>
                                      </p:tavLst>
                                    </p:anim>
                                    <p:anim calcmode="lin" valueType="num">
                                      <p:cBhvr>
                                        <p:cTn id="49" dur="2000" fill="hold"/>
                                        <p:tgtEl>
                                          <p:spTgt spid="32779"/>
                                        </p:tgtEl>
                                        <p:attrNameLst>
                                          <p:attrName>ppt_h</p:attrName>
                                        </p:attrNameLst>
                                      </p:cBhvr>
                                      <p:tavLst>
                                        <p:tav tm="0">
                                          <p:val>
                                            <p:fltVal val="0"/>
                                          </p:val>
                                        </p:tav>
                                        <p:tav tm="100000">
                                          <p:val>
                                            <p:strVal val="#ppt_h"/>
                                          </p:val>
                                        </p:tav>
                                      </p:tavLst>
                                    </p:anim>
                                    <p:anim calcmode="lin" valueType="num">
                                      <p:cBhvr>
                                        <p:cTn id="50" dur="2000" fill="hold"/>
                                        <p:tgtEl>
                                          <p:spTgt spid="32779"/>
                                        </p:tgtEl>
                                        <p:attrNameLst>
                                          <p:attrName>style.rotation</p:attrName>
                                        </p:attrNameLst>
                                      </p:cBhvr>
                                      <p:tavLst>
                                        <p:tav tm="0">
                                          <p:val>
                                            <p:fltVal val="360"/>
                                          </p:val>
                                        </p:tav>
                                        <p:tav tm="100000">
                                          <p:val>
                                            <p:fltVal val="0"/>
                                          </p:val>
                                        </p:tav>
                                      </p:tavLst>
                                    </p:anim>
                                    <p:animEffect transition="in" filter="fade">
                                      <p:cBhvr>
                                        <p:cTn id="51" dur="2000"/>
                                        <p:tgtEl>
                                          <p:spTgt spid="32779"/>
                                        </p:tgtEl>
                                      </p:cBhvr>
                                    </p:animEffect>
                                  </p:childTnLst>
                                </p:cTn>
                              </p:par>
                              <p:par>
                                <p:cTn id="52" presetID="22" presetClass="emph" presetSubtype="0" repeatCount="indefinite" fill="hold" grpId="1" nodeType="withEffect">
                                  <p:stCondLst>
                                    <p:cond delay="0"/>
                                  </p:stCondLst>
                                  <p:childTnLst>
                                    <p:animClr clrSpc="hsl" dir="cw">
                                      <p:cBhvr override="childStyle">
                                        <p:cTn id="53" dur="500" fill="hold"/>
                                        <p:tgtEl>
                                          <p:spTgt spid="32779"/>
                                        </p:tgtEl>
                                        <p:attrNameLst>
                                          <p:attrName>style.color</p:attrName>
                                        </p:attrNameLst>
                                      </p:cBhvr>
                                      <p:by>
                                        <p:hsl h="-7200000" s="0" l="0"/>
                                      </p:by>
                                    </p:animClr>
                                    <p:animClr clrSpc="hsl" dir="cw">
                                      <p:cBhvr>
                                        <p:cTn id="54" dur="500" fill="hold"/>
                                        <p:tgtEl>
                                          <p:spTgt spid="32779"/>
                                        </p:tgtEl>
                                        <p:attrNameLst>
                                          <p:attrName>fillcolor</p:attrName>
                                        </p:attrNameLst>
                                      </p:cBhvr>
                                      <p:by>
                                        <p:hsl h="-7200000" s="0" l="0"/>
                                      </p:by>
                                    </p:animClr>
                                    <p:animClr clrSpc="hsl" dir="cw">
                                      <p:cBhvr>
                                        <p:cTn id="55" dur="500" fill="hold"/>
                                        <p:tgtEl>
                                          <p:spTgt spid="32779"/>
                                        </p:tgtEl>
                                        <p:attrNameLst>
                                          <p:attrName>stroke.color</p:attrName>
                                        </p:attrNameLst>
                                      </p:cBhvr>
                                      <p:by>
                                        <p:hsl h="-7200000" s="0" l="0"/>
                                      </p:by>
                                    </p:animClr>
                                    <p:set>
                                      <p:cBhvr>
                                        <p:cTn id="56" dur="500" fill="hold"/>
                                        <p:tgtEl>
                                          <p:spTgt spid="3277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7" grpId="0" animBg="1"/>
      <p:bldP spid="32777" grpId="1" animBg="1"/>
      <p:bldP spid="32778" grpId="0" animBg="1"/>
      <p:bldP spid="32778" grpId="1" animBg="1"/>
      <p:bldP spid="32779" grpId="0" animBg="1"/>
      <p:bldP spid="32779" grpId="1" animBg="1"/>
      <p:bldP spid="32780" grpId="0"/>
      <p:bldP spid="32781" grpId="0"/>
      <p:bldP spid="3278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76200" y="1066800"/>
            <a:ext cx="8991600" cy="5121275"/>
          </a:xfrm>
          <a:prstGeom prst="rect">
            <a:avLst/>
          </a:prstGeom>
          <a:solidFill>
            <a:srgbClr val="FFFF00"/>
          </a:solidFill>
          <a:ln w="9525">
            <a:noFill/>
            <a:miter lim="800000"/>
            <a:headEnd/>
            <a:tailEnd/>
          </a:ln>
        </p:spPr>
        <p:txBody>
          <a:bodyPr>
            <a:spAutoFit/>
          </a:bodyPr>
          <a:lstStyle/>
          <a:p>
            <a:pPr>
              <a:spcBef>
                <a:spcPct val="50000"/>
              </a:spcBef>
            </a:pPr>
            <a:r>
              <a:rPr lang="en-US" sz="6000" b="1">
                <a:solidFill>
                  <a:srgbClr val="030201"/>
                </a:solidFill>
                <a:latin typeface="Arial" pitchFamily="34" charset="0"/>
              </a:rPr>
              <a:t>5,328 x 10     =</a:t>
            </a:r>
          </a:p>
          <a:p>
            <a:pPr>
              <a:spcBef>
                <a:spcPct val="50000"/>
              </a:spcBef>
            </a:pPr>
            <a:r>
              <a:rPr lang="en-US" sz="6000" b="1">
                <a:solidFill>
                  <a:srgbClr val="030201"/>
                </a:solidFill>
                <a:latin typeface="Arial" pitchFamily="34" charset="0"/>
              </a:rPr>
              <a:t>4,061 x 100   =</a:t>
            </a:r>
          </a:p>
          <a:p>
            <a:pPr>
              <a:spcBef>
                <a:spcPct val="50000"/>
              </a:spcBef>
            </a:pPr>
            <a:r>
              <a:rPr lang="en-US" sz="6000" b="1">
                <a:solidFill>
                  <a:srgbClr val="030201"/>
                </a:solidFill>
                <a:latin typeface="Arial" pitchFamily="34" charset="0"/>
              </a:rPr>
              <a:t>0,894 x 1000 =</a:t>
            </a:r>
          </a:p>
          <a:p>
            <a:pPr>
              <a:spcBef>
                <a:spcPct val="50000"/>
              </a:spcBef>
            </a:pPr>
            <a:endParaRPr lang="en-US" sz="6000" b="1">
              <a:solidFill>
                <a:srgbClr val="030201"/>
              </a:solidFill>
              <a:latin typeface="Arial" pitchFamily="34" charset="0"/>
            </a:endParaRPr>
          </a:p>
        </p:txBody>
      </p:sp>
      <p:sp>
        <p:nvSpPr>
          <p:cNvPr id="16387" name="Text Box 8"/>
          <p:cNvSpPr txBox="1">
            <a:spLocks noChangeArrowheads="1"/>
          </p:cNvSpPr>
          <p:nvPr/>
        </p:nvSpPr>
        <p:spPr bwMode="auto">
          <a:xfrm>
            <a:off x="228600" y="334963"/>
            <a:ext cx="608013" cy="701675"/>
          </a:xfrm>
          <a:prstGeom prst="rect">
            <a:avLst/>
          </a:prstGeom>
          <a:noFill/>
          <a:ln w="9525">
            <a:noFill/>
            <a:miter lim="800000"/>
            <a:headEnd/>
            <a:tailEnd/>
          </a:ln>
        </p:spPr>
        <p:txBody>
          <a:bodyPr wrap="none">
            <a:spAutoFit/>
          </a:bodyPr>
          <a:lstStyle/>
          <a:p>
            <a:r>
              <a:rPr lang="en-US" sz="4000" b="1">
                <a:latin typeface="Arial" pitchFamily="34" charset="0"/>
              </a:rPr>
              <a:t>c.</a:t>
            </a:r>
          </a:p>
        </p:txBody>
      </p:sp>
      <p:sp>
        <p:nvSpPr>
          <p:cNvPr id="40969" name="AutoShape 9"/>
          <p:cNvSpPr>
            <a:spLocks noChangeArrowheads="1"/>
          </p:cNvSpPr>
          <p:nvPr/>
        </p:nvSpPr>
        <p:spPr bwMode="auto">
          <a:xfrm>
            <a:off x="5181600" y="457200"/>
            <a:ext cx="4343400" cy="2286000"/>
          </a:xfrm>
          <a:prstGeom prst="irregularSeal1">
            <a:avLst/>
          </a:prstGeom>
          <a:gradFill rotWithShape="1">
            <a:gsLst>
              <a:gs pos="0">
                <a:srgbClr val="000000"/>
              </a:gs>
              <a:gs pos="20000">
                <a:srgbClr val="000040"/>
              </a:gs>
              <a:gs pos="50000">
                <a:srgbClr val="400040"/>
              </a:gs>
              <a:gs pos="75000">
                <a:srgbClr val="8F0040"/>
              </a:gs>
              <a:gs pos="89999">
                <a:srgbClr val="F27300"/>
              </a:gs>
              <a:gs pos="100000">
                <a:srgbClr val="FFBF00"/>
              </a:gs>
            </a:gsLst>
            <a:path path="shape">
              <a:fillToRect l="50000" t="50000" r="50000" b="50000"/>
            </a:path>
          </a:gradFill>
          <a:ln w="57150">
            <a:solidFill>
              <a:srgbClr val="FFFF66"/>
            </a:solidFill>
            <a:miter lim="800000"/>
            <a:headEnd/>
            <a:tailEnd/>
          </a:ln>
          <a:effectLst/>
        </p:spPr>
        <p:txBody>
          <a:bodyPr wrap="none" anchor="ctr"/>
          <a:lstStyle/>
          <a:p>
            <a:pPr algn="ctr">
              <a:defRPr/>
            </a:pPr>
            <a:r>
              <a:rPr lang="en-US" sz="6000" b="1">
                <a:solidFill>
                  <a:schemeClr val="accent1"/>
                </a:solidFill>
                <a:effectLst>
                  <a:outerShdw blurRad="38100" dist="38100" dir="2700000" algn="tl">
                    <a:srgbClr val="FFFFFF"/>
                  </a:outerShdw>
                </a:effectLst>
                <a:latin typeface="Arial"/>
              </a:rPr>
              <a:t>53,28</a:t>
            </a:r>
          </a:p>
        </p:txBody>
      </p:sp>
      <p:sp>
        <p:nvSpPr>
          <p:cNvPr id="40970" name="AutoShape 10"/>
          <p:cNvSpPr>
            <a:spLocks noChangeArrowheads="1"/>
          </p:cNvSpPr>
          <p:nvPr/>
        </p:nvSpPr>
        <p:spPr bwMode="auto">
          <a:xfrm>
            <a:off x="5105400" y="1828800"/>
            <a:ext cx="4343400" cy="2286000"/>
          </a:xfrm>
          <a:prstGeom prst="irregularSeal1">
            <a:avLst/>
          </a:prstGeom>
          <a:gradFill rotWithShape="1">
            <a:gsLst>
              <a:gs pos="0">
                <a:srgbClr val="000000"/>
              </a:gs>
              <a:gs pos="20000">
                <a:srgbClr val="000040"/>
              </a:gs>
              <a:gs pos="50000">
                <a:srgbClr val="400040"/>
              </a:gs>
              <a:gs pos="75000">
                <a:srgbClr val="8F0040"/>
              </a:gs>
              <a:gs pos="89999">
                <a:srgbClr val="F27300"/>
              </a:gs>
              <a:gs pos="100000">
                <a:srgbClr val="FFBF00"/>
              </a:gs>
            </a:gsLst>
            <a:path path="shape">
              <a:fillToRect l="50000" t="50000" r="50000" b="50000"/>
            </a:path>
          </a:gradFill>
          <a:ln w="57150">
            <a:solidFill>
              <a:srgbClr val="FFFF66"/>
            </a:solidFill>
            <a:miter lim="800000"/>
            <a:headEnd/>
            <a:tailEnd/>
          </a:ln>
          <a:effectLst/>
        </p:spPr>
        <p:txBody>
          <a:bodyPr wrap="none" anchor="ctr"/>
          <a:lstStyle/>
          <a:p>
            <a:pPr algn="ctr">
              <a:defRPr/>
            </a:pPr>
            <a:r>
              <a:rPr lang="en-US" sz="6000" b="1">
                <a:solidFill>
                  <a:schemeClr val="accent1"/>
                </a:solidFill>
                <a:effectLst>
                  <a:outerShdw blurRad="38100" dist="38100" dir="2700000" algn="tl">
                    <a:srgbClr val="FFFFFF"/>
                  </a:outerShdw>
                </a:effectLst>
                <a:latin typeface="Arial"/>
              </a:rPr>
              <a:t>406,1</a:t>
            </a:r>
          </a:p>
        </p:txBody>
      </p:sp>
      <p:sp>
        <p:nvSpPr>
          <p:cNvPr id="40971" name="AutoShape 11"/>
          <p:cNvSpPr>
            <a:spLocks noChangeArrowheads="1"/>
          </p:cNvSpPr>
          <p:nvPr/>
        </p:nvSpPr>
        <p:spPr bwMode="auto">
          <a:xfrm>
            <a:off x="5181600" y="3124200"/>
            <a:ext cx="4343400" cy="2286000"/>
          </a:xfrm>
          <a:prstGeom prst="irregularSeal1">
            <a:avLst/>
          </a:prstGeom>
          <a:gradFill rotWithShape="1">
            <a:gsLst>
              <a:gs pos="0">
                <a:srgbClr val="000000"/>
              </a:gs>
              <a:gs pos="20000">
                <a:srgbClr val="000040"/>
              </a:gs>
              <a:gs pos="50000">
                <a:srgbClr val="400040"/>
              </a:gs>
              <a:gs pos="75000">
                <a:srgbClr val="8F0040"/>
              </a:gs>
              <a:gs pos="89999">
                <a:srgbClr val="F27300"/>
              </a:gs>
              <a:gs pos="100000">
                <a:srgbClr val="FFBF00"/>
              </a:gs>
            </a:gsLst>
            <a:path path="shape">
              <a:fillToRect l="50000" t="50000" r="50000" b="50000"/>
            </a:path>
          </a:gradFill>
          <a:ln w="57150">
            <a:solidFill>
              <a:srgbClr val="FFFF66"/>
            </a:solidFill>
            <a:miter lim="800000"/>
            <a:headEnd/>
            <a:tailEnd/>
          </a:ln>
          <a:effectLst/>
        </p:spPr>
        <p:txBody>
          <a:bodyPr wrap="none" anchor="ctr"/>
          <a:lstStyle/>
          <a:p>
            <a:pPr algn="ctr">
              <a:defRPr/>
            </a:pPr>
            <a:r>
              <a:rPr lang="en-US" sz="6000" b="1">
                <a:solidFill>
                  <a:schemeClr val="accent1"/>
                </a:solidFill>
                <a:effectLst>
                  <a:outerShdw blurRad="38100" dist="38100" dir="2700000" algn="tl">
                    <a:srgbClr val="FFFFFF"/>
                  </a:outerShdw>
                </a:effectLst>
                <a:latin typeface="Arial"/>
              </a:rPr>
              <a:t>894</a:t>
            </a:r>
          </a:p>
        </p:txBody>
      </p:sp>
      <p:sp>
        <p:nvSpPr>
          <p:cNvPr id="40972" name="Text Box 12"/>
          <p:cNvSpPr txBox="1">
            <a:spLocks noChangeArrowheads="1"/>
          </p:cNvSpPr>
          <p:nvPr/>
        </p:nvSpPr>
        <p:spPr bwMode="auto">
          <a:xfrm>
            <a:off x="6019800" y="1066800"/>
            <a:ext cx="609600" cy="1006475"/>
          </a:xfrm>
          <a:prstGeom prst="rect">
            <a:avLst/>
          </a:prstGeom>
          <a:noFill/>
          <a:ln w="9525">
            <a:noFill/>
            <a:miter lim="800000"/>
            <a:headEnd/>
            <a:tailEnd/>
          </a:ln>
        </p:spPr>
        <p:txBody>
          <a:bodyPr>
            <a:spAutoFit/>
          </a:bodyPr>
          <a:lstStyle/>
          <a:p>
            <a:pPr>
              <a:spcBef>
                <a:spcPct val="50000"/>
              </a:spcBef>
            </a:pPr>
            <a:r>
              <a:rPr lang="en-US" sz="6000" b="1">
                <a:solidFill>
                  <a:srgbClr val="030201"/>
                </a:solidFill>
                <a:latin typeface="Arial" pitchFamily="34" charset="0"/>
              </a:rPr>
              <a:t>?</a:t>
            </a:r>
          </a:p>
        </p:txBody>
      </p:sp>
      <p:sp>
        <p:nvSpPr>
          <p:cNvPr id="40973" name="Text Box 13"/>
          <p:cNvSpPr txBox="1">
            <a:spLocks noChangeArrowheads="1"/>
          </p:cNvSpPr>
          <p:nvPr/>
        </p:nvSpPr>
        <p:spPr bwMode="auto">
          <a:xfrm>
            <a:off x="6019800" y="2346325"/>
            <a:ext cx="609600" cy="1006475"/>
          </a:xfrm>
          <a:prstGeom prst="rect">
            <a:avLst/>
          </a:prstGeom>
          <a:noFill/>
          <a:ln w="9525">
            <a:noFill/>
            <a:miter lim="800000"/>
            <a:headEnd/>
            <a:tailEnd/>
          </a:ln>
        </p:spPr>
        <p:txBody>
          <a:bodyPr>
            <a:spAutoFit/>
          </a:bodyPr>
          <a:lstStyle/>
          <a:p>
            <a:pPr>
              <a:spcBef>
                <a:spcPct val="50000"/>
              </a:spcBef>
            </a:pPr>
            <a:r>
              <a:rPr lang="en-US" sz="6000" b="1">
                <a:solidFill>
                  <a:srgbClr val="030201"/>
                </a:solidFill>
                <a:latin typeface="Arial" pitchFamily="34" charset="0"/>
              </a:rPr>
              <a:t>?</a:t>
            </a:r>
          </a:p>
        </p:txBody>
      </p:sp>
      <p:sp>
        <p:nvSpPr>
          <p:cNvPr id="40974" name="Text Box 14"/>
          <p:cNvSpPr txBox="1">
            <a:spLocks noChangeArrowheads="1"/>
          </p:cNvSpPr>
          <p:nvPr/>
        </p:nvSpPr>
        <p:spPr bwMode="auto">
          <a:xfrm>
            <a:off x="6019800" y="3717925"/>
            <a:ext cx="609600" cy="1006475"/>
          </a:xfrm>
          <a:prstGeom prst="rect">
            <a:avLst/>
          </a:prstGeom>
          <a:noFill/>
          <a:ln w="9525">
            <a:noFill/>
            <a:miter lim="800000"/>
            <a:headEnd/>
            <a:tailEnd/>
          </a:ln>
        </p:spPr>
        <p:txBody>
          <a:bodyPr>
            <a:spAutoFit/>
          </a:bodyPr>
          <a:lstStyle/>
          <a:p>
            <a:pPr>
              <a:spcBef>
                <a:spcPct val="50000"/>
              </a:spcBef>
            </a:pPr>
            <a:r>
              <a:rPr lang="en-US" sz="6000" b="1">
                <a:solidFill>
                  <a:srgbClr val="030201"/>
                </a:solidFill>
                <a:latin typeface="Arial"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40972"/>
                                        </p:tgtEl>
                                      </p:cBhvr>
                                    </p:animEffect>
                                    <p:set>
                                      <p:cBhvr>
                                        <p:cTn id="7" dur="1" fill="hold">
                                          <p:stCondLst>
                                            <p:cond delay="499"/>
                                          </p:stCondLst>
                                        </p:cTn>
                                        <p:tgtEl>
                                          <p:spTgt spid="40972"/>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40969"/>
                                        </p:tgtEl>
                                        <p:attrNameLst>
                                          <p:attrName>style.visibility</p:attrName>
                                        </p:attrNameLst>
                                      </p:cBhvr>
                                      <p:to>
                                        <p:strVal val="visible"/>
                                      </p:to>
                                    </p:set>
                                    <p:anim calcmode="lin" valueType="num">
                                      <p:cBhvr>
                                        <p:cTn id="12" dur="2000" fill="hold"/>
                                        <p:tgtEl>
                                          <p:spTgt spid="40969"/>
                                        </p:tgtEl>
                                        <p:attrNameLst>
                                          <p:attrName>ppt_w</p:attrName>
                                        </p:attrNameLst>
                                      </p:cBhvr>
                                      <p:tavLst>
                                        <p:tav tm="0">
                                          <p:val>
                                            <p:fltVal val="0"/>
                                          </p:val>
                                        </p:tav>
                                        <p:tav tm="100000">
                                          <p:val>
                                            <p:strVal val="#ppt_w"/>
                                          </p:val>
                                        </p:tav>
                                      </p:tavLst>
                                    </p:anim>
                                    <p:anim calcmode="lin" valueType="num">
                                      <p:cBhvr>
                                        <p:cTn id="13" dur="2000" fill="hold"/>
                                        <p:tgtEl>
                                          <p:spTgt spid="40969"/>
                                        </p:tgtEl>
                                        <p:attrNameLst>
                                          <p:attrName>ppt_h</p:attrName>
                                        </p:attrNameLst>
                                      </p:cBhvr>
                                      <p:tavLst>
                                        <p:tav tm="0">
                                          <p:val>
                                            <p:fltVal val="0"/>
                                          </p:val>
                                        </p:tav>
                                        <p:tav tm="100000">
                                          <p:val>
                                            <p:strVal val="#ppt_h"/>
                                          </p:val>
                                        </p:tav>
                                      </p:tavLst>
                                    </p:anim>
                                    <p:anim calcmode="lin" valueType="num">
                                      <p:cBhvr>
                                        <p:cTn id="14" dur="2000" fill="hold"/>
                                        <p:tgtEl>
                                          <p:spTgt spid="40969"/>
                                        </p:tgtEl>
                                        <p:attrNameLst>
                                          <p:attrName>style.rotation</p:attrName>
                                        </p:attrNameLst>
                                      </p:cBhvr>
                                      <p:tavLst>
                                        <p:tav tm="0">
                                          <p:val>
                                            <p:fltVal val="360"/>
                                          </p:val>
                                        </p:tav>
                                        <p:tav tm="100000">
                                          <p:val>
                                            <p:fltVal val="0"/>
                                          </p:val>
                                        </p:tav>
                                      </p:tavLst>
                                    </p:anim>
                                    <p:animEffect transition="in" filter="fade">
                                      <p:cBhvr>
                                        <p:cTn id="15" dur="2000"/>
                                        <p:tgtEl>
                                          <p:spTgt spid="40969"/>
                                        </p:tgtEl>
                                      </p:cBhvr>
                                    </p:animEffect>
                                  </p:childTnLst>
                                </p:cTn>
                              </p:par>
                              <p:par>
                                <p:cTn id="16" presetID="22" presetClass="emph" presetSubtype="0" repeatCount="indefinite" fill="hold" grpId="1" nodeType="withEffect">
                                  <p:stCondLst>
                                    <p:cond delay="0"/>
                                  </p:stCondLst>
                                  <p:childTnLst>
                                    <p:animClr clrSpc="hsl" dir="cw">
                                      <p:cBhvr override="childStyle">
                                        <p:cTn id="17" dur="500" fill="hold"/>
                                        <p:tgtEl>
                                          <p:spTgt spid="40969"/>
                                        </p:tgtEl>
                                        <p:attrNameLst>
                                          <p:attrName>style.color</p:attrName>
                                        </p:attrNameLst>
                                      </p:cBhvr>
                                      <p:by>
                                        <p:hsl h="-7200000" s="0" l="0"/>
                                      </p:by>
                                    </p:animClr>
                                    <p:animClr clrSpc="hsl" dir="cw">
                                      <p:cBhvr>
                                        <p:cTn id="18" dur="500" fill="hold"/>
                                        <p:tgtEl>
                                          <p:spTgt spid="40969"/>
                                        </p:tgtEl>
                                        <p:attrNameLst>
                                          <p:attrName>fillcolor</p:attrName>
                                        </p:attrNameLst>
                                      </p:cBhvr>
                                      <p:by>
                                        <p:hsl h="-7200000" s="0" l="0"/>
                                      </p:by>
                                    </p:animClr>
                                    <p:animClr clrSpc="hsl" dir="cw">
                                      <p:cBhvr>
                                        <p:cTn id="19" dur="500" fill="hold"/>
                                        <p:tgtEl>
                                          <p:spTgt spid="40969"/>
                                        </p:tgtEl>
                                        <p:attrNameLst>
                                          <p:attrName>stroke.color</p:attrName>
                                        </p:attrNameLst>
                                      </p:cBhvr>
                                      <p:by>
                                        <p:hsl h="-7200000" s="0" l="0"/>
                                      </p:by>
                                    </p:animClr>
                                    <p:set>
                                      <p:cBhvr>
                                        <p:cTn id="20" dur="500" fill="hold"/>
                                        <p:tgtEl>
                                          <p:spTgt spid="40969"/>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xit" presetSubtype="10" fill="hold" grpId="0" nodeType="clickEffect">
                                  <p:stCondLst>
                                    <p:cond delay="0"/>
                                  </p:stCondLst>
                                  <p:childTnLst>
                                    <p:animEffect transition="out" filter="blinds(horizontal)">
                                      <p:cBhvr>
                                        <p:cTn id="24" dur="500"/>
                                        <p:tgtEl>
                                          <p:spTgt spid="40973"/>
                                        </p:tgtEl>
                                      </p:cBhvr>
                                    </p:animEffect>
                                    <p:set>
                                      <p:cBhvr>
                                        <p:cTn id="25" dur="1" fill="hold">
                                          <p:stCondLst>
                                            <p:cond delay="499"/>
                                          </p:stCondLst>
                                        </p:cTn>
                                        <p:tgtEl>
                                          <p:spTgt spid="40973"/>
                                        </p:tgtEl>
                                        <p:attrNameLst>
                                          <p:attrName>style.visibility</p:attrName>
                                        </p:attrNameLst>
                                      </p:cBhvr>
                                      <p:to>
                                        <p:strVal val="hidden"/>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49" presetClass="entr" presetSubtype="0" decel="100000" fill="hold" grpId="0" nodeType="clickEffect">
                                  <p:stCondLst>
                                    <p:cond delay="0"/>
                                  </p:stCondLst>
                                  <p:childTnLst>
                                    <p:set>
                                      <p:cBhvr>
                                        <p:cTn id="29" dur="1" fill="hold">
                                          <p:stCondLst>
                                            <p:cond delay="0"/>
                                          </p:stCondLst>
                                        </p:cTn>
                                        <p:tgtEl>
                                          <p:spTgt spid="40970"/>
                                        </p:tgtEl>
                                        <p:attrNameLst>
                                          <p:attrName>style.visibility</p:attrName>
                                        </p:attrNameLst>
                                      </p:cBhvr>
                                      <p:to>
                                        <p:strVal val="visible"/>
                                      </p:to>
                                    </p:set>
                                    <p:anim calcmode="lin" valueType="num">
                                      <p:cBhvr>
                                        <p:cTn id="30" dur="2000" fill="hold"/>
                                        <p:tgtEl>
                                          <p:spTgt spid="40970"/>
                                        </p:tgtEl>
                                        <p:attrNameLst>
                                          <p:attrName>ppt_w</p:attrName>
                                        </p:attrNameLst>
                                      </p:cBhvr>
                                      <p:tavLst>
                                        <p:tav tm="0">
                                          <p:val>
                                            <p:fltVal val="0"/>
                                          </p:val>
                                        </p:tav>
                                        <p:tav tm="100000">
                                          <p:val>
                                            <p:strVal val="#ppt_w"/>
                                          </p:val>
                                        </p:tav>
                                      </p:tavLst>
                                    </p:anim>
                                    <p:anim calcmode="lin" valueType="num">
                                      <p:cBhvr>
                                        <p:cTn id="31" dur="2000" fill="hold"/>
                                        <p:tgtEl>
                                          <p:spTgt spid="40970"/>
                                        </p:tgtEl>
                                        <p:attrNameLst>
                                          <p:attrName>ppt_h</p:attrName>
                                        </p:attrNameLst>
                                      </p:cBhvr>
                                      <p:tavLst>
                                        <p:tav tm="0">
                                          <p:val>
                                            <p:fltVal val="0"/>
                                          </p:val>
                                        </p:tav>
                                        <p:tav tm="100000">
                                          <p:val>
                                            <p:strVal val="#ppt_h"/>
                                          </p:val>
                                        </p:tav>
                                      </p:tavLst>
                                    </p:anim>
                                    <p:anim calcmode="lin" valueType="num">
                                      <p:cBhvr>
                                        <p:cTn id="32" dur="2000" fill="hold"/>
                                        <p:tgtEl>
                                          <p:spTgt spid="40970"/>
                                        </p:tgtEl>
                                        <p:attrNameLst>
                                          <p:attrName>style.rotation</p:attrName>
                                        </p:attrNameLst>
                                      </p:cBhvr>
                                      <p:tavLst>
                                        <p:tav tm="0">
                                          <p:val>
                                            <p:fltVal val="360"/>
                                          </p:val>
                                        </p:tav>
                                        <p:tav tm="100000">
                                          <p:val>
                                            <p:fltVal val="0"/>
                                          </p:val>
                                        </p:tav>
                                      </p:tavLst>
                                    </p:anim>
                                    <p:animEffect transition="in" filter="fade">
                                      <p:cBhvr>
                                        <p:cTn id="33" dur="2000"/>
                                        <p:tgtEl>
                                          <p:spTgt spid="40970"/>
                                        </p:tgtEl>
                                      </p:cBhvr>
                                    </p:animEffect>
                                  </p:childTnLst>
                                </p:cTn>
                              </p:par>
                              <p:par>
                                <p:cTn id="34" presetID="22" presetClass="emph" presetSubtype="0" repeatCount="indefinite" fill="hold" grpId="1" nodeType="withEffect">
                                  <p:stCondLst>
                                    <p:cond delay="0"/>
                                  </p:stCondLst>
                                  <p:childTnLst>
                                    <p:animClr clrSpc="hsl" dir="cw">
                                      <p:cBhvr override="childStyle">
                                        <p:cTn id="35" dur="500" fill="hold"/>
                                        <p:tgtEl>
                                          <p:spTgt spid="40970"/>
                                        </p:tgtEl>
                                        <p:attrNameLst>
                                          <p:attrName>style.color</p:attrName>
                                        </p:attrNameLst>
                                      </p:cBhvr>
                                      <p:by>
                                        <p:hsl h="-7200000" s="0" l="0"/>
                                      </p:by>
                                    </p:animClr>
                                    <p:animClr clrSpc="hsl" dir="cw">
                                      <p:cBhvr>
                                        <p:cTn id="36" dur="500" fill="hold"/>
                                        <p:tgtEl>
                                          <p:spTgt spid="40970"/>
                                        </p:tgtEl>
                                        <p:attrNameLst>
                                          <p:attrName>fillcolor</p:attrName>
                                        </p:attrNameLst>
                                      </p:cBhvr>
                                      <p:by>
                                        <p:hsl h="-7200000" s="0" l="0"/>
                                      </p:by>
                                    </p:animClr>
                                    <p:animClr clrSpc="hsl" dir="cw">
                                      <p:cBhvr>
                                        <p:cTn id="37" dur="500" fill="hold"/>
                                        <p:tgtEl>
                                          <p:spTgt spid="40970"/>
                                        </p:tgtEl>
                                        <p:attrNameLst>
                                          <p:attrName>stroke.color</p:attrName>
                                        </p:attrNameLst>
                                      </p:cBhvr>
                                      <p:by>
                                        <p:hsl h="-7200000" s="0" l="0"/>
                                      </p:by>
                                    </p:animClr>
                                    <p:set>
                                      <p:cBhvr>
                                        <p:cTn id="38" dur="500" fill="hold"/>
                                        <p:tgtEl>
                                          <p:spTgt spid="40970"/>
                                        </p:tgtEl>
                                        <p:attrNameLst>
                                          <p:attrName>fill.type</p:attrName>
                                        </p:attrNameLst>
                                      </p:cBhvr>
                                      <p:to>
                                        <p:strVal val="solid"/>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xit" presetSubtype="10" fill="hold" grpId="0" nodeType="clickEffect">
                                  <p:stCondLst>
                                    <p:cond delay="0"/>
                                  </p:stCondLst>
                                  <p:childTnLst>
                                    <p:animEffect transition="out" filter="blinds(horizontal)">
                                      <p:cBhvr>
                                        <p:cTn id="42" dur="500"/>
                                        <p:tgtEl>
                                          <p:spTgt spid="40974"/>
                                        </p:tgtEl>
                                      </p:cBhvr>
                                    </p:animEffect>
                                    <p:set>
                                      <p:cBhvr>
                                        <p:cTn id="43" dur="1" fill="hold">
                                          <p:stCondLst>
                                            <p:cond delay="499"/>
                                          </p:stCondLst>
                                        </p:cTn>
                                        <p:tgtEl>
                                          <p:spTgt spid="40974"/>
                                        </p:tgtEl>
                                        <p:attrNameLst>
                                          <p:attrName>style.visibility</p:attrName>
                                        </p:attrNameLst>
                                      </p:cBhvr>
                                      <p:to>
                                        <p:strVal val="hidden"/>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49" presetClass="entr" presetSubtype="0" decel="100000" fill="hold" grpId="0" nodeType="clickEffect">
                                  <p:stCondLst>
                                    <p:cond delay="0"/>
                                  </p:stCondLst>
                                  <p:childTnLst>
                                    <p:set>
                                      <p:cBhvr>
                                        <p:cTn id="47" dur="1" fill="hold">
                                          <p:stCondLst>
                                            <p:cond delay="0"/>
                                          </p:stCondLst>
                                        </p:cTn>
                                        <p:tgtEl>
                                          <p:spTgt spid="40971"/>
                                        </p:tgtEl>
                                        <p:attrNameLst>
                                          <p:attrName>style.visibility</p:attrName>
                                        </p:attrNameLst>
                                      </p:cBhvr>
                                      <p:to>
                                        <p:strVal val="visible"/>
                                      </p:to>
                                    </p:set>
                                    <p:anim calcmode="lin" valueType="num">
                                      <p:cBhvr>
                                        <p:cTn id="48" dur="2000" fill="hold"/>
                                        <p:tgtEl>
                                          <p:spTgt spid="40971"/>
                                        </p:tgtEl>
                                        <p:attrNameLst>
                                          <p:attrName>ppt_w</p:attrName>
                                        </p:attrNameLst>
                                      </p:cBhvr>
                                      <p:tavLst>
                                        <p:tav tm="0">
                                          <p:val>
                                            <p:fltVal val="0"/>
                                          </p:val>
                                        </p:tav>
                                        <p:tav tm="100000">
                                          <p:val>
                                            <p:strVal val="#ppt_w"/>
                                          </p:val>
                                        </p:tav>
                                      </p:tavLst>
                                    </p:anim>
                                    <p:anim calcmode="lin" valueType="num">
                                      <p:cBhvr>
                                        <p:cTn id="49" dur="2000" fill="hold"/>
                                        <p:tgtEl>
                                          <p:spTgt spid="40971"/>
                                        </p:tgtEl>
                                        <p:attrNameLst>
                                          <p:attrName>ppt_h</p:attrName>
                                        </p:attrNameLst>
                                      </p:cBhvr>
                                      <p:tavLst>
                                        <p:tav tm="0">
                                          <p:val>
                                            <p:fltVal val="0"/>
                                          </p:val>
                                        </p:tav>
                                        <p:tav tm="100000">
                                          <p:val>
                                            <p:strVal val="#ppt_h"/>
                                          </p:val>
                                        </p:tav>
                                      </p:tavLst>
                                    </p:anim>
                                    <p:anim calcmode="lin" valueType="num">
                                      <p:cBhvr>
                                        <p:cTn id="50" dur="2000" fill="hold"/>
                                        <p:tgtEl>
                                          <p:spTgt spid="40971"/>
                                        </p:tgtEl>
                                        <p:attrNameLst>
                                          <p:attrName>style.rotation</p:attrName>
                                        </p:attrNameLst>
                                      </p:cBhvr>
                                      <p:tavLst>
                                        <p:tav tm="0">
                                          <p:val>
                                            <p:fltVal val="360"/>
                                          </p:val>
                                        </p:tav>
                                        <p:tav tm="100000">
                                          <p:val>
                                            <p:fltVal val="0"/>
                                          </p:val>
                                        </p:tav>
                                      </p:tavLst>
                                    </p:anim>
                                    <p:animEffect transition="in" filter="fade">
                                      <p:cBhvr>
                                        <p:cTn id="51" dur="2000"/>
                                        <p:tgtEl>
                                          <p:spTgt spid="40971"/>
                                        </p:tgtEl>
                                      </p:cBhvr>
                                    </p:animEffect>
                                  </p:childTnLst>
                                </p:cTn>
                              </p:par>
                              <p:par>
                                <p:cTn id="52" presetID="22" presetClass="emph" presetSubtype="0" repeatCount="indefinite" fill="hold" grpId="1" nodeType="withEffect">
                                  <p:stCondLst>
                                    <p:cond delay="0"/>
                                  </p:stCondLst>
                                  <p:childTnLst>
                                    <p:animClr clrSpc="hsl" dir="cw">
                                      <p:cBhvr override="childStyle">
                                        <p:cTn id="53" dur="500" fill="hold"/>
                                        <p:tgtEl>
                                          <p:spTgt spid="40971"/>
                                        </p:tgtEl>
                                        <p:attrNameLst>
                                          <p:attrName>style.color</p:attrName>
                                        </p:attrNameLst>
                                      </p:cBhvr>
                                      <p:by>
                                        <p:hsl h="-7200000" s="0" l="0"/>
                                      </p:by>
                                    </p:animClr>
                                    <p:animClr clrSpc="hsl" dir="cw">
                                      <p:cBhvr>
                                        <p:cTn id="54" dur="500" fill="hold"/>
                                        <p:tgtEl>
                                          <p:spTgt spid="40971"/>
                                        </p:tgtEl>
                                        <p:attrNameLst>
                                          <p:attrName>fillcolor</p:attrName>
                                        </p:attrNameLst>
                                      </p:cBhvr>
                                      <p:by>
                                        <p:hsl h="-7200000" s="0" l="0"/>
                                      </p:by>
                                    </p:animClr>
                                    <p:animClr clrSpc="hsl" dir="cw">
                                      <p:cBhvr>
                                        <p:cTn id="55" dur="500" fill="hold"/>
                                        <p:tgtEl>
                                          <p:spTgt spid="40971"/>
                                        </p:tgtEl>
                                        <p:attrNameLst>
                                          <p:attrName>stroke.color</p:attrName>
                                        </p:attrNameLst>
                                      </p:cBhvr>
                                      <p:by>
                                        <p:hsl h="-7200000" s="0" l="0"/>
                                      </p:by>
                                    </p:animClr>
                                    <p:set>
                                      <p:cBhvr>
                                        <p:cTn id="56" dur="500" fill="hold"/>
                                        <p:tgtEl>
                                          <p:spTgt spid="4097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9" grpId="0" animBg="1"/>
      <p:bldP spid="40969" grpId="1" animBg="1"/>
      <p:bldP spid="40970" grpId="0" animBg="1"/>
      <p:bldP spid="40970" grpId="1" animBg="1"/>
      <p:bldP spid="40971" grpId="0" animBg="1"/>
      <p:bldP spid="40971" grpId="1" animBg="1"/>
      <p:bldP spid="40972" grpId="0"/>
      <p:bldP spid="40973" grpId="0"/>
      <p:bldP spid="4097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5"/>
          <p:cNvSpPr>
            <a:spLocks noGrp="1" noChangeArrowheads="1"/>
          </p:cNvSpPr>
          <p:nvPr>
            <p:ph type="title"/>
          </p:nvPr>
        </p:nvSpPr>
        <p:spPr>
          <a:xfrm>
            <a:off x="228600" y="457200"/>
            <a:ext cx="8458200" cy="1524000"/>
          </a:xfrm>
          <a:solidFill>
            <a:srgbClr val="FFFF00"/>
          </a:solidFill>
        </p:spPr>
        <p:txBody>
          <a:bodyPr/>
          <a:lstStyle/>
          <a:p>
            <a:pPr algn="l" eaLnBrk="1" hangingPunct="1">
              <a:defRPr/>
            </a:pPr>
            <a:r>
              <a:rPr lang="en-US" sz="4000" b="1" smtClean="0">
                <a:solidFill>
                  <a:srgbClr val="030201"/>
                </a:solidFill>
                <a:effectLst>
                  <a:outerShdw blurRad="38100" dist="38100" dir="2700000" algn="tl">
                    <a:srgbClr val="FFFFFF"/>
                  </a:outerShdw>
                </a:effectLst>
              </a:rPr>
              <a:t> 2.Viết các số </a:t>
            </a:r>
            <a:r>
              <a:rPr lang="vi-VN" sz="4000" b="1" smtClean="0">
                <a:solidFill>
                  <a:srgbClr val="030201"/>
                </a:solidFill>
                <a:effectLst>
                  <a:outerShdw blurRad="38100" dist="38100" dir="2700000" algn="tl">
                    <a:srgbClr val="FFFFFF"/>
                  </a:outerShdw>
                </a:effectLst>
              </a:rPr>
              <a:t>đ</a:t>
            </a:r>
            <a:r>
              <a:rPr lang="en-US" sz="4000" b="1" smtClean="0">
                <a:solidFill>
                  <a:srgbClr val="030201"/>
                </a:solidFill>
                <a:effectLst>
                  <a:outerShdw blurRad="38100" dist="38100" dir="2700000" algn="tl">
                    <a:srgbClr val="FFFFFF"/>
                  </a:outerShdw>
                </a:effectLst>
              </a:rPr>
              <a:t>o sau d</a:t>
            </a:r>
            <a:r>
              <a:rPr lang="vi-VN" sz="4000" b="1" smtClean="0">
                <a:solidFill>
                  <a:srgbClr val="030201"/>
                </a:solidFill>
                <a:effectLst>
                  <a:outerShdw blurRad="38100" dist="38100" dir="2700000" algn="tl">
                    <a:srgbClr val="FFFFFF"/>
                  </a:outerShdw>
                </a:effectLst>
              </a:rPr>
              <a:t>ư</a:t>
            </a:r>
            <a:r>
              <a:rPr lang="en-US" sz="4000" b="1" smtClean="0">
                <a:solidFill>
                  <a:srgbClr val="030201"/>
                </a:solidFill>
                <a:effectLst>
                  <a:outerShdw blurRad="38100" dist="38100" dir="2700000" algn="tl">
                    <a:srgbClr val="FFFFFF"/>
                  </a:outerShdw>
                </a:effectLst>
              </a:rPr>
              <a:t>ới dạng số </a:t>
            </a:r>
            <a:r>
              <a:rPr lang="vi-VN" sz="4000" b="1" smtClean="0">
                <a:solidFill>
                  <a:srgbClr val="030201"/>
                </a:solidFill>
                <a:effectLst>
                  <a:outerShdw blurRad="38100" dist="38100" dir="2700000" algn="tl">
                    <a:srgbClr val="FFFFFF"/>
                  </a:outerShdw>
                </a:effectLst>
              </a:rPr>
              <a:t>đ</a:t>
            </a:r>
            <a:r>
              <a:rPr lang="en-US" sz="4000" b="1" smtClean="0">
                <a:solidFill>
                  <a:srgbClr val="030201"/>
                </a:solidFill>
                <a:effectLst>
                  <a:outerShdw blurRad="38100" dist="38100" dir="2700000" algn="tl">
                    <a:srgbClr val="FFFFFF"/>
                  </a:outerShdw>
                </a:effectLst>
              </a:rPr>
              <a:t>o có </a:t>
            </a:r>
            <a:r>
              <a:rPr lang="vi-VN" sz="4000" b="1" smtClean="0">
                <a:solidFill>
                  <a:srgbClr val="030201"/>
                </a:solidFill>
                <a:effectLst>
                  <a:outerShdw blurRad="38100" dist="38100" dir="2700000" algn="tl">
                    <a:srgbClr val="FFFFFF"/>
                  </a:outerShdw>
                </a:effectLst>
              </a:rPr>
              <a:t>đơ</a:t>
            </a:r>
            <a:r>
              <a:rPr lang="en-US" sz="4000" b="1" smtClean="0">
                <a:solidFill>
                  <a:srgbClr val="030201"/>
                </a:solidFill>
                <a:effectLst>
                  <a:outerShdw blurRad="38100" dist="38100" dir="2700000" algn="tl">
                    <a:srgbClr val="FFFFFF"/>
                  </a:outerShdw>
                </a:effectLst>
              </a:rPr>
              <a:t>n vị là x</a:t>
            </a:r>
            <a:r>
              <a:rPr lang="vi-VN" sz="4000" b="1" smtClean="0">
                <a:solidFill>
                  <a:srgbClr val="030201"/>
                </a:solidFill>
                <a:effectLst>
                  <a:outerShdw blurRad="38100" dist="38100" dir="2700000" algn="tl">
                    <a:srgbClr val="FFFFFF"/>
                  </a:outerShdw>
                </a:effectLst>
              </a:rPr>
              <a:t>ă</a:t>
            </a:r>
            <a:r>
              <a:rPr lang="en-US" sz="4000" b="1" smtClean="0">
                <a:solidFill>
                  <a:srgbClr val="030201"/>
                </a:solidFill>
                <a:effectLst>
                  <a:outerShdw blurRad="38100" dist="38100" dir="2700000" algn="tl">
                    <a:srgbClr val="FFFFFF"/>
                  </a:outerShdw>
                </a:effectLst>
              </a:rPr>
              <a:t>ng-ti-mét</a:t>
            </a:r>
          </a:p>
        </p:txBody>
      </p:sp>
      <p:sp>
        <p:nvSpPr>
          <p:cNvPr id="17411" name="Text Box 27"/>
          <p:cNvSpPr txBox="1">
            <a:spLocks noChangeArrowheads="1"/>
          </p:cNvSpPr>
          <p:nvPr/>
        </p:nvSpPr>
        <p:spPr bwMode="auto">
          <a:xfrm>
            <a:off x="609600" y="2243138"/>
            <a:ext cx="7010400" cy="3816350"/>
          </a:xfrm>
          <a:prstGeom prst="rect">
            <a:avLst/>
          </a:prstGeom>
          <a:noFill/>
          <a:ln w="9525">
            <a:noFill/>
            <a:miter lim="800000"/>
            <a:headEnd/>
            <a:tailEnd/>
          </a:ln>
        </p:spPr>
        <p:txBody>
          <a:bodyPr>
            <a:spAutoFit/>
          </a:bodyPr>
          <a:lstStyle/>
          <a:p>
            <a:pPr>
              <a:spcBef>
                <a:spcPct val="50000"/>
              </a:spcBef>
            </a:pPr>
            <a:r>
              <a:rPr lang="en-US" sz="4400" b="1">
                <a:latin typeface="Arial" pitchFamily="34" charset="0"/>
              </a:rPr>
              <a:t>10,4dm             =</a:t>
            </a:r>
          </a:p>
          <a:p>
            <a:pPr>
              <a:spcBef>
                <a:spcPct val="50000"/>
              </a:spcBef>
            </a:pPr>
            <a:r>
              <a:rPr lang="en-US" sz="4400" b="1">
                <a:latin typeface="Arial" pitchFamily="34" charset="0"/>
              </a:rPr>
              <a:t>12,6m               =</a:t>
            </a:r>
          </a:p>
          <a:p>
            <a:pPr>
              <a:spcBef>
                <a:spcPct val="50000"/>
              </a:spcBef>
            </a:pPr>
            <a:r>
              <a:rPr lang="en-US" sz="4400" b="1">
                <a:latin typeface="Arial" pitchFamily="34" charset="0"/>
              </a:rPr>
              <a:t>0,856m             =</a:t>
            </a:r>
          </a:p>
          <a:p>
            <a:pPr>
              <a:spcBef>
                <a:spcPct val="50000"/>
              </a:spcBef>
            </a:pPr>
            <a:r>
              <a:rPr lang="en-US" sz="4400" b="1">
                <a:latin typeface="Arial" pitchFamily="34" charset="0"/>
              </a:rPr>
              <a:t>5,75dm             =</a:t>
            </a:r>
          </a:p>
        </p:txBody>
      </p:sp>
      <p:sp>
        <p:nvSpPr>
          <p:cNvPr id="10268" name="Text Box 28"/>
          <p:cNvSpPr txBox="1">
            <a:spLocks noChangeArrowheads="1"/>
          </p:cNvSpPr>
          <p:nvPr/>
        </p:nvSpPr>
        <p:spPr bwMode="auto">
          <a:xfrm>
            <a:off x="5200650" y="2243138"/>
            <a:ext cx="4176713" cy="762000"/>
          </a:xfrm>
          <a:prstGeom prst="rect">
            <a:avLst/>
          </a:prstGeom>
          <a:noFill/>
          <a:ln w="9525">
            <a:noFill/>
            <a:miter lim="800000"/>
            <a:headEnd/>
            <a:tailEnd/>
          </a:ln>
        </p:spPr>
        <p:txBody>
          <a:bodyPr>
            <a:spAutoFit/>
          </a:bodyPr>
          <a:lstStyle/>
          <a:p>
            <a:pPr>
              <a:spcBef>
                <a:spcPct val="50000"/>
              </a:spcBef>
            </a:pPr>
            <a:r>
              <a:rPr lang="en-US" sz="4400" b="1">
                <a:latin typeface="Arial" pitchFamily="34" charset="0"/>
              </a:rPr>
              <a:t> </a:t>
            </a:r>
            <a:r>
              <a:rPr lang="en-US" sz="4400" b="1">
                <a:solidFill>
                  <a:srgbClr val="CCCC00"/>
                </a:solidFill>
                <a:latin typeface="Arial" pitchFamily="34" charset="0"/>
              </a:rPr>
              <a:t>104cm</a:t>
            </a:r>
          </a:p>
        </p:txBody>
      </p:sp>
      <p:sp>
        <p:nvSpPr>
          <p:cNvPr id="10269" name="Text Box 29"/>
          <p:cNvSpPr txBox="1">
            <a:spLocks noChangeArrowheads="1"/>
          </p:cNvSpPr>
          <p:nvPr/>
        </p:nvSpPr>
        <p:spPr bwMode="auto">
          <a:xfrm>
            <a:off x="5353050" y="3233738"/>
            <a:ext cx="4176713" cy="762000"/>
          </a:xfrm>
          <a:prstGeom prst="rect">
            <a:avLst/>
          </a:prstGeom>
          <a:noFill/>
          <a:ln w="9525">
            <a:noFill/>
            <a:miter lim="800000"/>
            <a:headEnd/>
            <a:tailEnd/>
          </a:ln>
        </p:spPr>
        <p:txBody>
          <a:bodyPr>
            <a:spAutoFit/>
          </a:bodyPr>
          <a:lstStyle/>
          <a:p>
            <a:pPr>
              <a:spcBef>
                <a:spcPct val="50000"/>
              </a:spcBef>
            </a:pPr>
            <a:r>
              <a:rPr lang="en-US" sz="4400" b="1">
                <a:solidFill>
                  <a:srgbClr val="CCCC00"/>
                </a:solidFill>
                <a:latin typeface="Arial" pitchFamily="34" charset="0"/>
              </a:rPr>
              <a:t>1260cm</a:t>
            </a:r>
          </a:p>
        </p:txBody>
      </p:sp>
      <p:sp>
        <p:nvSpPr>
          <p:cNvPr id="10270" name="Text Box 30"/>
          <p:cNvSpPr txBox="1">
            <a:spLocks noChangeArrowheads="1"/>
          </p:cNvSpPr>
          <p:nvPr/>
        </p:nvSpPr>
        <p:spPr bwMode="auto">
          <a:xfrm>
            <a:off x="5399088" y="4224338"/>
            <a:ext cx="3063875" cy="762000"/>
          </a:xfrm>
          <a:prstGeom prst="rect">
            <a:avLst/>
          </a:prstGeom>
          <a:noFill/>
          <a:ln w="9525">
            <a:noFill/>
            <a:miter lim="800000"/>
            <a:headEnd/>
            <a:tailEnd/>
          </a:ln>
        </p:spPr>
        <p:txBody>
          <a:bodyPr>
            <a:spAutoFit/>
          </a:bodyPr>
          <a:lstStyle/>
          <a:p>
            <a:pPr>
              <a:spcBef>
                <a:spcPct val="50000"/>
              </a:spcBef>
            </a:pPr>
            <a:r>
              <a:rPr lang="en-US" sz="4400" b="1">
                <a:solidFill>
                  <a:srgbClr val="CCCC00"/>
                </a:solidFill>
                <a:latin typeface="Arial" pitchFamily="34" charset="0"/>
              </a:rPr>
              <a:t>85,6cm</a:t>
            </a:r>
          </a:p>
        </p:txBody>
      </p:sp>
      <p:sp>
        <p:nvSpPr>
          <p:cNvPr id="10271" name="Text Box 31"/>
          <p:cNvSpPr txBox="1">
            <a:spLocks noChangeArrowheads="1"/>
          </p:cNvSpPr>
          <p:nvPr/>
        </p:nvSpPr>
        <p:spPr bwMode="auto">
          <a:xfrm>
            <a:off x="5181600" y="5214938"/>
            <a:ext cx="2366963" cy="762000"/>
          </a:xfrm>
          <a:prstGeom prst="rect">
            <a:avLst/>
          </a:prstGeom>
          <a:noFill/>
          <a:ln w="9525">
            <a:noFill/>
            <a:miter lim="800000"/>
            <a:headEnd/>
            <a:tailEnd/>
          </a:ln>
        </p:spPr>
        <p:txBody>
          <a:bodyPr>
            <a:spAutoFit/>
          </a:bodyPr>
          <a:lstStyle/>
          <a:p>
            <a:pPr>
              <a:spcBef>
                <a:spcPct val="50000"/>
              </a:spcBef>
            </a:pPr>
            <a:r>
              <a:rPr lang="en-US" sz="4400" b="1">
                <a:latin typeface="Arial" pitchFamily="34" charset="0"/>
              </a:rPr>
              <a:t> </a:t>
            </a:r>
            <a:r>
              <a:rPr lang="en-US" sz="4400" b="1">
                <a:solidFill>
                  <a:srgbClr val="CCCC00"/>
                </a:solidFill>
                <a:latin typeface="Arial" pitchFamily="34" charset="0"/>
              </a:rPr>
              <a:t>57,5cm</a:t>
            </a:r>
            <a:r>
              <a:rPr lang="en-US" sz="4400" b="1">
                <a:latin typeface="Arial" pitchFamily="34" charset="0"/>
              </a:rPr>
              <a:t> </a:t>
            </a:r>
          </a:p>
        </p:txBody>
      </p:sp>
      <p:sp>
        <p:nvSpPr>
          <p:cNvPr id="10272" name="Text Box 32"/>
          <p:cNvSpPr txBox="1">
            <a:spLocks noChangeArrowheads="1"/>
          </p:cNvSpPr>
          <p:nvPr/>
        </p:nvSpPr>
        <p:spPr bwMode="auto">
          <a:xfrm>
            <a:off x="6096000" y="2209800"/>
            <a:ext cx="762000" cy="701675"/>
          </a:xfrm>
          <a:prstGeom prst="rect">
            <a:avLst/>
          </a:prstGeom>
          <a:noFill/>
          <a:ln w="9525">
            <a:noFill/>
            <a:miter lim="800000"/>
            <a:headEnd/>
            <a:tailEnd/>
          </a:ln>
        </p:spPr>
        <p:txBody>
          <a:bodyPr>
            <a:spAutoFit/>
          </a:bodyPr>
          <a:lstStyle/>
          <a:p>
            <a:pPr>
              <a:spcBef>
                <a:spcPct val="50000"/>
              </a:spcBef>
            </a:pPr>
            <a:r>
              <a:rPr lang="en-US" sz="4000">
                <a:latin typeface="Arial" pitchFamily="34" charset="0"/>
              </a:rPr>
              <a:t>?</a:t>
            </a:r>
          </a:p>
        </p:txBody>
      </p:sp>
      <p:sp>
        <p:nvSpPr>
          <p:cNvPr id="10273" name="Text Box 33"/>
          <p:cNvSpPr txBox="1">
            <a:spLocks noChangeArrowheads="1"/>
          </p:cNvSpPr>
          <p:nvPr/>
        </p:nvSpPr>
        <p:spPr bwMode="auto">
          <a:xfrm>
            <a:off x="6096000" y="3184525"/>
            <a:ext cx="762000" cy="701675"/>
          </a:xfrm>
          <a:prstGeom prst="rect">
            <a:avLst/>
          </a:prstGeom>
          <a:noFill/>
          <a:ln w="9525">
            <a:noFill/>
            <a:miter lim="800000"/>
            <a:headEnd/>
            <a:tailEnd/>
          </a:ln>
        </p:spPr>
        <p:txBody>
          <a:bodyPr>
            <a:spAutoFit/>
          </a:bodyPr>
          <a:lstStyle/>
          <a:p>
            <a:pPr>
              <a:spcBef>
                <a:spcPct val="50000"/>
              </a:spcBef>
            </a:pPr>
            <a:r>
              <a:rPr lang="en-US" sz="4000">
                <a:latin typeface="Arial" pitchFamily="34" charset="0"/>
              </a:rPr>
              <a:t>?</a:t>
            </a:r>
          </a:p>
        </p:txBody>
      </p:sp>
      <p:sp>
        <p:nvSpPr>
          <p:cNvPr id="10274" name="Text Box 34"/>
          <p:cNvSpPr txBox="1">
            <a:spLocks noChangeArrowheads="1"/>
          </p:cNvSpPr>
          <p:nvPr/>
        </p:nvSpPr>
        <p:spPr bwMode="auto">
          <a:xfrm>
            <a:off x="6096000" y="4251325"/>
            <a:ext cx="762000" cy="701675"/>
          </a:xfrm>
          <a:prstGeom prst="rect">
            <a:avLst/>
          </a:prstGeom>
          <a:noFill/>
          <a:ln w="9525">
            <a:noFill/>
            <a:miter lim="800000"/>
            <a:headEnd/>
            <a:tailEnd/>
          </a:ln>
        </p:spPr>
        <p:txBody>
          <a:bodyPr>
            <a:spAutoFit/>
          </a:bodyPr>
          <a:lstStyle/>
          <a:p>
            <a:pPr>
              <a:spcBef>
                <a:spcPct val="50000"/>
              </a:spcBef>
            </a:pPr>
            <a:r>
              <a:rPr lang="en-US" sz="4000">
                <a:latin typeface="Arial" pitchFamily="34" charset="0"/>
              </a:rPr>
              <a:t>?</a:t>
            </a:r>
          </a:p>
        </p:txBody>
      </p:sp>
      <p:sp>
        <p:nvSpPr>
          <p:cNvPr id="10275" name="Text Box 35"/>
          <p:cNvSpPr txBox="1">
            <a:spLocks noChangeArrowheads="1"/>
          </p:cNvSpPr>
          <p:nvPr/>
        </p:nvSpPr>
        <p:spPr bwMode="auto">
          <a:xfrm>
            <a:off x="6096000" y="5089525"/>
            <a:ext cx="762000" cy="701675"/>
          </a:xfrm>
          <a:prstGeom prst="rect">
            <a:avLst/>
          </a:prstGeom>
          <a:noFill/>
          <a:ln w="9525">
            <a:noFill/>
            <a:miter lim="800000"/>
            <a:headEnd/>
            <a:tailEnd/>
          </a:ln>
        </p:spPr>
        <p:txBody>
          <a:bodyPr>
            <a:spAutoFit/>
          </a:bodyPr>
          <a:lstStyle/>
          <a:p>
            <a:pPr>
              <a:spcBef>
                <a:spcPct val="50000"/>
              </a:spcBef>
            </a:pPr>
            <a:r>
              <a:rPr lang="en-US" sz="4000">
                <a:latin typeface="Arial" pitchFamily="34" charset="0"/>
              </a:rPr>
              <a:t>?</a:t>
            </a:r>
          </a:p>
        </p:txBody>
      </p:sp>
    </p:spTree>
  </p:cSld>
  <p:clrMapOvr>
    <a:masterClrMapping/>
  </p:clrMapOvr>
  <p:transition>
    <p:push dir="r"/>
    <p:sndAc>
      <p:stSnd>
        <p:snd r:embed="rId2" name="applause.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10272"/>
                                        </p:tgtEl>
                                      </p:cBhvr>
                                    </p:animEffect>
                                    <p:set>
                                      <p:cBhvr>
                                        <p:cTn id="7" dur="1" fill="hold">
                                          <p:stCondLst>
                                            <p:cond delay="499"/>
                                          </p:stCondLst>
                                        </p:cTn>
                                        <p:tgtEl>
                                          <p:spTgt spid="10272"/>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268"/>
                                        </p:tgtEl>
                                        <p:attrNameLst>
                                          <p:attrName>style.visibility</p:attrName>
                                        </p:attrNameLst>
                                      </p:cBhvr>
                                      <p:to>
                                        <p:strVal val="visible"/>
                                      </p:to>
                                    </p:set>
                                    <p:anim calcmode="lin" valueType="num">
                                      <p:cBhvr additive="base">
                                        <p:cTn id="12" dur="500" fill="hold"/>
                                        <p:tgtEl>
                                          <p:spTgt spid="10268"/>
                                        </p:tgtEl>
                                        <p:attrNameLst>
                                          <p:attrName>ppt_x</p:attrName>
                                        </p:attrNameLst>
                                      </p:cBhvr>
                                      <p:tavLst>
                                        <p:tav tm="0">
                                          <p:val>
                                            <p:strVal val="#ppt_x"/>
                                          </p:val>
                                        </p:tav>
                                        <p:tav tm="100000">
                                          <p:val>
                                            <p:strVal val="#ppt_x"/>
                                          </p:val>
                                        </p:tav>
                                      </p:tavLst>
                                    </p:anim>
                                    <p:anim calcmode="lin" valueType="num">
                                      <p:cBhvr additive="base">
                                        <p:cTn id="13" dur="500" fill="hold"/>
                                        <p:tgtEl>
                                          <p:spTgt spid="10268"/>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xit" presetSubtype="16" fill="hold" grpId="0" nodeType="clickEffect">
                                  <p:stCondLst>
                                    <p:cond delay="0"/>
                                  </p:stCondLst>
                                  <p:childTnLst>
                                    <p:animEffect transition="out" filter="box(in)">
                                      <p:cBhvr>
                                        <p:cTn id="17" dur="500"/>
                                        <p:tgtEl>
                                          <p:spTgt spid="10273"/>
                                        </p:tgtEl>
                                      </p:cBhvr>
                                    </p:animEffect>
                                    <p:set>
                                      <p:cBhvr>
                                        <p:cTn id="18" dur="1" fill="hold">
                                          <p:stCondLst>
                                            <p:cond delay="499"/>
                                          </p:stCondLst>
                                        </p:cTn>
                                        <p:tgtEl>
                                          <p:spTgt spid="10273"/>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0269"/>
                                        </p:tgtEl>
                                        <p:attrNameLst>
                                          <p:attrName>style.visibility</p:attrName>
                                        </p:attrNameLst>
                                      </p:cBhvr>
                                      <p:to>
                                        <p:strVal val="visible"/>
                                      </p:to>
                                    </p:set>
                                    <p:anim calcmode="lin" valueType="num">
                                      <p:cBhvr additive="base">
                                        <p:cTn id="23" dur="500" fill="hold"/>
                                        <p:tgtEl>
                                          <p:spTgt spid="10269"/>
                                        </p:tgtEl>
                                        <p:attrNameLst>
                                          <p:attrName>ppt_x</p:attrName>
                                        </p:attrNameLst>
                                      </p:cBhvr>
                                      <p:tavLst>
                                        <p:tav tm="0">
                                          <p:val>
                                            <p:strVal val="#ppt_x"/>
                                          </p:val>
                                        </p:tav>
                                        <p:tav tm="100000">
                                          <p:val>
                                            <p:strVal val="#ppt_x"/>
                                          </p:val>
                                        </p:tav>
                                      </p:tavLst>
                                    </p:anim>
                                    <p:anim calcmode="lin" valueType="num">
                                      <p:cBhvr additive="base">
                                        <p:cTn id="24" dur="500" fill="hold"/>
                                        <p:tgtEl>
                                          <p:spTgt spid="10269"/>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xit" presetSubtype="10" fill="hold" grpId="0" nodeType="clickEffect">
                                  <p:stCondLst>
                                    <p:cond delay="0"/>
                                  </p:stCondLst>
                                  <p:childTnLst>
                                    <p:animEffect transition="out" filter="blinds(horizontal)">
                                      <p:cBhvr>
                                        <p:cTn id="28" dur="500"/>
                                        <p:tgtEl>
                                          <p:spTgt spid="10274"/>
                                        </p:tgtEl>
                                      </p:cBhvr>
                                    </p:animEffect>
                                    <p:set>
                                      <p:cBhvr>
                                        <p:cTn id="29" dur="1" fill="hold">
                                          <p:stCondLst>
                                            <p:cond delay="499"/>
                                          </p:stCondLst>
                                        </p:cTn>
                                        <p:tgtEl>
                                          <p:spTgt spid="10274"/>
                                        </p:tgtEl>
                                        <p:attrNameLst>
                                          <p:attrName>style.visibility</p:attrName>
                                        </p:attrNameLst>
                                      </p:cBhvr>
                                      <p:to>
                                        <p:strVal val="hidden"/>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0270"/>
                                        </p:tgtEl>
                                        <p:attrNameLst>
                                          <p:attrName>style.visibility</p:attrName>
                                        </p:attrNameLst>
                                      </p:cBhvr>
                                      <p:to>
                                        <p:strVal val="visible"/>
                                      </p:to>
                                    </p:set>
                                    <p:anim calcmode="lin" valueType="num">
                                      <p:cBhvr additive="base">
                                        <p:cTn id="34" dur="500" fill="hold"/>
                                        <p:tgtEl>
                                          <p:spTgt spid="10270"/>
                                        </p:tgtEl>
                                        <p:attrNameLst>
                                          <p:attrName>ppt_x</p:attrName>
                                        </p:attrNameLst>
                                      </p:cBhvr>
                                      <p:tavLst>
                                        <p:tav tm="0">
                                          <p:val>
                                            <p:strVal val="#ppt_x"/>
                                          </p:val>
                                        </p:tav>
                                        <p:tav tm="100000">
                                          <p:val>
                                            <p:strVal val="#ppt_x"/>
                                          </p:val>
                                        </p:tav>
                                      </p:tavLst>
                                    </p:anim>
                                    <p:anim calcmode="lin" valueType="num">
                                      <p:cBhvr additive="base">
                                        <p:cTn id="35" dur="500" fill="hold"/>
                                        <p:tgtEl>
                                          <p:spTgt spid="10270"/>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xit" presetSubtype="10" fill="hold" grpId="0" nodeType="clickEffect">
                                  <p:stCondLst>
                                    <p:cond delay="0"/>
                                  </p:stCondLst>
                                  <p:childTnLst>
                                    <p:animEffect transition="out" filter="blinds(horizontal)">
                                      <p:cBhvr>
                                        <p:cTn id="39" dur="500"/>
                                        <p:tgtEl>
                                          <p:spTgt spid="10275"/>
                                        </p:tgtEl>
                                      </p:cBhvr>
                                    </p:animEffect>
                                    <p:set>
                                      <p:cBhvr>
                                        <p:cTn id="40" dur="1" fill="hold">
                                          <p:stCondLst>
                                            <p:cond delay="499"/>
                                          </p:stCondLst>
                                        </p:cTn>
                                        <p:tgtEl>
                                          <p:spTgt spid="10275"/>
                                        </p:tgtEl>
                                        <p:attrNameLst>
                                          <p:attrName>style.visibility</p:attrName>
                                        </p:attrNameLst>
                                      </p:cBhvr>
                                      <p:to>
                                        <p:strVal val="hidden"/>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0271"/>
                                        </p:tgtEl>
                                        <p:attrNameLst>
                                          <p:attrName>style.visibility</p:attrName>
                                        </p:attrNameLst>
                                      </p:cBhvr>
                                      <p:to>
                                        <p:strVal val="visible"/>
                                      </p:to>
                                    </p:set>
                                    <p:anim calcmode="lin" valueType="num">
                                      <p:cBhvr additive="base">
                                        <p:cTn id="45" dur="500" fill="hold"/>
                                        <p:tgtEl>
                                          <p:spTgt spid="10271"/>
                                        </p:tgtEl>
                                        <p:attrNameLst>
                                          <p:attrName>ppt_x</p:attrName>
                                        </p:attrNameLst>
                                      </p:cBhvr>
                                      <p:tavLst>
                                        <p:tav tm="0">
                                          <p:val>
                                            <p:strVal val="#ppt_x"/>
                                          </p:val>
                                        </p:tav>
                                        <p:tav tm="100000">
                                          <p:val>
                                            <p:strVal val="#ppt_x"/>
                                          </p:val>
                                        </p:tav>
                                      </p:tavLst>
                                    </p:anim>
                                    <p:anim calcmode="lin" valueType="num">
                                      <p:cBhvr additive="base">
                                        <p:cTn id="46" dur="500" fill="hold"/>
                                        <p:tgtEl>
                                          <p:spTgt spid="102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8" grpId="0"/>
      <p:bldP spid="10269" grpId="0"/>
      <p:bldP spid="10270" grpId="0"/>
      <p:bldP spid="10271" grpId="0"/>
      <p:bldP spid="10272" grpId="0"/>
      <p:bldP spid="10273" grpId="0"/>
      <p:bldP spid="10274" grpId="0"/>
      <p:bldP spid="1027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76200" y="685800"/>
            <a:ext cx="8915400" cy="4724400"/>
          </a:xfrm>
          <a:solidFill>
            <a:srgbClr val="FFFF00"/>
          </a:solidFill>
        </p:spPr>
        <p:txBody>
          <a:bodyPr/>
          <a:lstStyle/>
          <a:p>
            <a:pPr algn="l" eaLnBrk="1" hangingPunct="1">
              <a:defRPr/>
            </a:pPr>
            <a:r>
              <a:rPr lang="en-US" sz="4800" b="1" smtClean="0">
                <a:solidFill>
                  <a:srgbClr val="030201"/>
                </a:solidFill>
                <a:effectLst>
                  <a:outerShdw blurRad="38100" dist="38100" dir="2700000" algn="tl">
                    <a:srgbClr val="FFFFFF"/>
                  </a:outerShdw>
                </a:effectLst>
              </a:rPr>
              <a:t>3. Một can nhựa chứa 10 lít dầu hoả. Biết một lít dầu hoả cân nặng 0,8kg, can rỗng cân nặng 1,3kg. Hỏi can dầu hoả </a:t>
            </a:r>
            <a:r>
              <a:rPr lang="vi-VN" sz="4800" b="1" smtClean="0">
                <a:solidFill>
                  <a:srgbClr val="030201"/>
                </a:solidFill>
                <a:effectLst>
                  <a:outerShdw blurRad="38100" dist="38100" dir="2700000" algn="tl">
                    <a:srgbClr val="FFFFFF"/>
                  </a:outerShdw>
                </a:effectLst>
              </a:rPr>
              <a:t>đ</a:t>
            </a:r>
            <a:r>
              <a:rPr lang="en-US" sz="4800" b="1" smtClean="0">
                <a:solidFill>
                  <a:srgbClr val="030201"/>
                </a:solidFill>
                <a:effectLst>
                  <a:outerShdw blurRad="38100" dist="38100" dir="2700000" algn="tl">
                    <a:srgbClr val="FFFFFF"/>
                  </a:outerShdw>
                </a:effectLst>
              </a:rPr>
              <a:t>ó cân nặng bao nhiêu ki-lô-gam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Text Box 4"/>
          <p:cNvSpPr txBox="1">
            <a:spLocks noChangeArrowheads="1"/>
          </p:cNvSpPr>
          <p:nvPr/>
        </p:nvSpPr>
        <p:spPr bwMode="auto">
          <a:xfrm>
            <a:off x="0" y="762000"/>
            <a:ext cx="9144000" cy="4494213"/>
          </a:xfrm>
          <a:prstGeom prst="rect">
            <a:avLst/>
          </a:prstGeom>
          <a:gradFill rotWithShape="1">
            <a:gsLst>
              <a:gs pos="0">
                <a:srgbClr val="FFFFFF"/>
              </a:gs>
              <a:gs pos="100000">
                <a:srgbClr val="66FFFF"/>
              </a:gs>
            </a:gsLst>
            <a:path path="shape">
              <a:fillToRect l="50000" t="50000" r="50000" b="50000"/>
            </a:path>
          </a:gradFill>
          <a:ln w="76200">
            <a:solidFill>
              <a:srgbClr val="FFFF00"/>
            </a:solidFill>
            <a:miter lim="800000"/>
            <a:headEnd/>
            <a:tailEnd/>
          </a:ln>
          <a:effectLst/>
        </p:spPr>
        <p:txBody>
          <a:bodyPr>
            <a:spAutoFit/>
          </a:bodyPr>
          <a:lstStyle/>
          <a:p>
            <a:pPr marL="342900" indent="-342900">
              <a:spcBef>
                <a:spcPct val="50000"/>
              </a:spcBef>
              <a:defRPr/>
            </a:pPr>
            <a:r>
              <a:rPr lang="en-US" sz="4400" b="1">
                <a:solidFill>
                  <a:schemeClr val="bg2"/>
                </a:solidFill>
                <a:latin typeface="Arial"/>
              </a:rPr>
              <a:t>                         </a:t>
            </a:r>
            <a:r>
              <a:rPr lang="en-US" sz="4400" b="1" u="sng">
                <a:solidFill>
                  <a:srgbClr val="030201"/>
                </a:solidFill>
                <a:effectLst>
                  <a:outerShdw blurRad="38100" dist="38100" dir="2700000" algn="tl">
                    <a:srgbClr val="C0C0C0"/>
                  </a:outerShdw>
                </a:effectLst>
                <a:latin typeface="Arial"/>
              </a:rPr>
              <a:t>Bài giải</a:t>
            </a:r>
            <a:r>
              <a:rPr lang="en-US" sz="4400" b="1">
                <a:solidFill>
                  <a:srgbClr val="030201"/>
                </a:solidFill>
                <a:effectLst>
                  <a:outerShdw blurRad="38100" dist="38100" dir="2700000" algn="tl">
                    <a:srgbClr val="C0C0C0"/>
                  </a:outerShdw>
                </a:effectLst>
                <a:latin typeface="Arial"/>
              </a:rPr>
              <a:t>:                      </a:t>
            </a:r>
          </a:p>
          <a:p>
            <a:pPr marL="342900" indent="-342900">
              <a:spcBef>
                <a:spcPct val="50000"/>
              </a:spcBef>
              <a:defRPr/>
            </a:pPr>
            <a:r>
              <a:rPr lang="en-US" sz="4400" b="1">
                <a:solidFill>
                  <a:srgbClr val="030201"/>
                </a:solidFill>
                <a:effectLst>
                  <a:outerShdw blurRad="38100" dist="38100" dir="2700000" algn="tl">
                    <a:srgbClr val="C0C0C0"/>
                  </a:outerShdw>
                </a:effectLst>
                <a:latin typeface="Arial"/>
              </a:rPr>
              <a:t>		10 lít dầu hoả cân nặng là:                                     		10  x 0,8   =  8 (kg)			Can dầu hoả cân nặng là:             		 8  +  1,3  =  9,3 (kg)			   Đáp số:  9,3 kg	</a:t>
            </a:r>
          </a:p>
        </p:txBody>
      </p:sp>
      <p:sp>
        <p:nvSpPr>
          <p:cNvPr id="19459" name="Text Box 7"/>
          <p:cNvSpPr txBox="1">
            <a:spLocks noChangeArrowheads="1"/>
          </p:cNvSpPr>
          <p:nvPr/>
        </p:nvSpPr>
        <p:spPr bwMode="auto">
          <a:xfrm>
            <a:off x="914400" y="1905000"/>
            <a:ext cx="7467600" cy="366713"/>
          </a:xfrm>
          <a:prstGeom prst="rect">
            <a:avLst/>
          </a:prstGeom>
          <a:noFill/>
          <a:ln w="9525">
            <a:noFill/>
            <a:miter lim="800000"/>
            <a:headEnd/>
            <a:tailEnd/>
          </a:ln>
        </p:spPr>
        <p:txBody>
          <a:bodyPr>
            <a:spAutoFit/>
          </a:bodyPr>
          <a:lstStyle/>
          <a:p>
            <a:pPr>
              <a:spcBef>
                <a:spcPct val="50000"/>
              </a:spcBef>
            </a:pPr>
            <a:r>
              <a:rPr lang="en-US">
                <a:latin typeface="Arial" pitchFamily="34" charset="0"/>
              </a:rPr>
              <a:t>Khối l</a:t>
            </a:r>
            <a:r>
              <a:rPr lang="vi-VN">
                <a:latin typeface="Arial" pitchFamily="34" charset="0"/>
              </a:rPr>
              <a:t>ư</a:t>
            </a:r>
            <a:endParaRPr lang="en-US">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41988"/>
                                        </p:tgtEl>
                                        <p:attrNameLst>
                                          <p:attrName>style.visibility</p:attrName>
                                        </p:attrNameLst>
                                      </p:cBhvr>
                                      <p:to>
                                        <p:strVal val="visible"/>
                                      </p:to>
                                    </p:set>
                                    <p:anim by="(-#ppt_w*2)" calcmode="lin" valueType="num">
                                      <p:cBhvr rctx="PPT">
                                        <p:cTn id="7" dur="250" autoRev="1" fill="hold">
                                          <p:stCondLst>
                                            <p:cond delay="0"/>
                                          </p:stCondLst>
                                        </p:cTn>
                                        <p:tgtEl>
                                          <p:spTgt spid="41988"/>
                                        </p:tgtEl>
                                        <p:attrNameLst>
                                          <p:attrName>ppt_w</p:attrName>
                                        </p:attrNameLst>
                                      </p:cBhvr>
                                    </p:anim>
                                    <p:anim by="(#ppt_w*0.50)" calcmode="lin" valueType="num">
                                      <p:cBhvr>
                                        <p:cTn id="8" dur="250" decel="50000" autoRev="1" fill="hold">
                                          <p:stCondLst>
                                            <p:cond delay="0"/>
                                          </p:stCondLst>
                                        </p:cTn>
                                        <p:tgtEl>
                                          <p:spTgt spid="41988"/>
                                        </p:tgtEl>
                                        <p:attrNameLst>
                                          <p:attrName>ppt_x</p:attrName>
                                        </p:attrNameLst>
                                      </p:cBhvr>
                                    </p:anim>
                                    <p:anim from="(-#ppt_h/2)" to="(#ppt_y)" calcmode="lin" valueType="num">
                                      <p:cBhvr>
                                        <p:cTn id="9" dur="500" fill="hold">
                                          <p:stCondLst>
                                            <p:cond delay="0"/>
                                          </p:stCondLst>
                                        </p:cTn>
                                        <p:tgtEl>
                                          <p:spTgt spid="41988"/>
                                        </p:tgtEl>
                                        <p:attrNameLst>
                                          <p:attrName>ppt_y</p:attrName>
                                        </p:attrNameLst>
                                      </p:cBhvr>
                                    </p:anim>
                                    <p:animRot by="21600000">
                                      <p:cBhvr>
                                        <p:cTn id="10" dur="500" fill="hold">
                                          <p:stCondLst>
                                            <p:cond delay="0"/>
                                          </p:stCondLst>
                                        </p:cTn>
                                        <p:tgtEl>
                                          <p:spTgt spid="41988"/>
                                        </p:tgtEl>
                                        <p:attrNameLst>
                                          <p:attrName>r</p:attrName>
                                        </p:attrNameLst>
                                      </p:cBhvr>
                                    </p:animRot>
                                  </p:childTnLst>
                                  <p:subTnLst>
                                    <p:audio>
                                      <p:cMediaNode>
                                        <p:cTn display="0" masterRel="sameClick">
                                          <p:stCondLst>
                                            <p:cond evt="begin" delay="0">
                                              <p:tn val="5"/>
                                            </p:cond>
                                          </p:stCondLst>
                                          <p:endCondLst>
                                            <p:cond evt="onStopAudio" delay="0">
                                              <p:tgtEl>
                                                <p:sldTgt/>
                                              </p:tgtEl>
                                            </p:cond>
                                          </p:endCondLst>
                                        </p:cTn>
                                        <p:tgtEl>
                                          <p:sndTgt r:embed="rId2" name="applaus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Text Box 4"/>
          <p:cNvSpPr txBox="1">
            <a:spLocks noChangeArrowheads="1"/>
          </p:cNvSpPr>
          <p:nvPr/>
        </p:nvSpPr>
        <p:spPr bwMode="auto">
          <a:xfrm>
            <a:off x="0" y="1828800"/>
            <a:ext cx="9448800" cy="769938"/>
          </a:xfrm>
          <a:prstGeom prst="rect">
            <a:avLst/>
          </a:prstGeom>
          <a:noFill/>
          <a:ln w="9525">
            <a:noFill/>
            <a:miter lim="800000"/>
            <a:headEnd/>
            <a:tailEnd/>
          </a:ln>
        </p:spPr>
        <p:txBody>
          <a:bodyPr>
            <a:spAutoFit/>
          </a:bodyPr>
          <a:lstStyle/>
          <a:p>
            <a:pPr>
              <a:spcBef>
                <a:spcPct val="50000"/>
              </a:spcBef>
            </a:pPr>
            <a:r>
              <a:rPr lang="en-US" sz="4400" b="1">
                <a:solidFill>
                  <a:srgbClr val="FFFF00"/>
                </a:solidFill>
                <a:latin typeface="Arial" pitchFamily="34" charset="0"/>
              </a:rPr>
              <a:t>Khối l</a:t>
            </a:r>
            <a:r>
              <a:rPr lang="vi-VN" sz="4400" b="1">
                <a:solidFill>
                  <a:srgbClr val="FFFF00"/>
                </a:solidFill>
                <a:latin typeface="Arial" pitchFamily="34" charset="0"/>
              </a:rPr>
              <a:t>ư</a:t>
            </a:r>
            <a:r>
              <a:rPr lang="en-US" sz="4400" b="1">
                <a:solidFill>
                  <a:srgbClr val="FFFF00"/>
                </a:solidFill>
                <a:latin typeface="Arial" pitchFamily="34" charset="0"/>
              </a:rPr>
              <a:t>ợng 10lít dầu hoả nặng là:</a:t>
            </a:r>
          </a:p>
        </p:txBody>
      </p:sp>
      <p:sp>
        <p:nvSpPr>
          <p:cNvPr id="47109" name="Text Box 5"/>
          <p:cNvSpPr>
            <a:spLocks noChangeArrowheads="1"/>
          </p:cNvSpPr>
          <p:nvPr>
            <p:ph type="body" idx="1"/>
          </p:nvPr>
        </p:nvSpPr>
        <p:spPr>
          <a:xfrm>
            <a:off x="0" y="3352800"/>
            <a:ext cx="9372600" cy="4495800"/>
          </a:xfrm>
          <a:noFill/>
        </p:spPr>
        <p:txBody>
          <a:bodyPr/>
          <a:lstStyle/>
          <a:p>
            <a:pPr>
              <a:spcBef>
                <a:spcPct val="50000"/>
              </a:spcBef>
              <a:buClrTx/>
              <a:buFontTx/>
              <a:buNone/>
            </a:pPr>
            <a:r>
              <a:rPr lang="en-US" sz="4400" b="1" smtClean="0">
                <a:solidFill>
                  <a:srgbClr val="FFFF00"/>
                </a:solidFill>
              </a:rPr>
              <a:t>Khối l</a:t>
            </a:r>
            <a:r>
              <a:rPr lang="vi-VN" sz="4400" b="1" smtClean="0">
                <a:solidFill>
                  <a:srgbClr val="FFFF00"/>
                </a:solidFill>
              </a:rPr>
              <a:t>ư</a:t>
            </a:r>
            <a:r>
              <a:rPr lang="en-US" sz="4400" b="1" smtClean="0">
                <a:solidFill>
                  <a:srgbClr val="FFFF00"/>
                </a:solidFill>
              </a:rPr>
              <a:t>ợng can dầu hoả nặng là:</a:t>
            </a:r>
          </a:p>
        </p:txBody>
      </p:sp>
      <p:sp>
        <p:nvSpPr>
          <p:cNvPr id="47110" name="Rectangle 6"/>
          <p:cNvSpPr>
            <a:spLocks noChangeArrowheads="1"/>
          </p:cNvSpPr>
          <p:nvPr/>
        </p:nvSpPr>
        <p:spPr bwMode="auto">
          <a:xfrm>
            <a:off x="1600200" y="2667000"/>
            <a:ext cx="4957763" cy="762000"/>
          </a:xfrm>
          <a:prstGeom prst="rect">
            <a:avLst/>
          </a:prstGeom>
          <a:noFill/>
          <a:ln w="9525">
            <a:noFill/>
            <a:miter lim="800000"/>
            <a:headEnd/>
            <a:tailEnd/>
          </a:ln>
          <a:effectLst/>
        </p:spPr>
        <p:txBody>
          <a:bodyPr wrap="none">
            <a:spAutoFit/>
          </a:bodyPr>
          <a:lstStyle/>
          <a:p>
            <a:pPr>
              <a:defRPr/>
            </a:pPr>
            <a:r>
              <a:rPr lang="en-US" sz="4400" b="1">
                <a:solidFill>
                  <a:srgbClr val="FFFF00"/>
                </a:solidFill>
                <a:effectLst>
                  <a:outerShdw blurRad="38100" dist="38100" dir="2700000" algn="tl">
                    <a:srgbClr val="000000"/>
                  </a:outerShdw>
                </a:effectLst>
                <a:latin typeface="Arial"/>
              </a:rPr>
              <a:t>10  x 0,8   =  8 (kg)</a:t>
            </a:r>
          </a:p>
        </p:txBody>
      </p:sp>
      <p:sp>
        <p:nvSpPr>
          <p:cNvPr id="47111" name="Rectangle 7"/>
          <p:cNvSpPr>
            <a:spLocks noChangeArrowheads="1"/>
          </p:cNvSpPr>
          <p:nvPr/>
        </p:nvSpPr>
        <p:spPr bwMode="auto">
          <a:xfrm>
            <a:off x="1524000" y="4037013"/>
            <a:ext cx="7108825" cy="1446212"/>
          </a:xfrm>
          <a:prstGeom prst="rect">
            <a:avLst/>
          </a:prstGeom>
          <a:noFill/>
          <a:ln w="9525">
            <a:noFill/>
            <a:miter lim="800000"/>
            <a:headEnd/>
            <a:tailEnd/>
          </a:ln>
          <a:effectLst/>
        </p:spPr>
        <p:txBody>
          <a:bodyPr>
            <a:spAutoFit/>
          </a:bodyPr>
          <a:lstStyle/>
          <a:p>
            <a:pPr marL="342900" indent="-342900">
              <a:spcBef>
                <a:spcPct val="50000"/>
              </a:spcBef>
              <a:buFontTx/>
              <a:buAutoNum type="arabicPlain" startAt="8"/>
              <a:defRPr/>
            </a:pPr>
            <a:r>
              <a:rPr lang="en-US" sz="4400" b="1">
                <a:solidFill>
                  <a:srgbClr val="FFFF00"/>
                </a:solidFill>
                <a:effectLst>
                  <a:outerShdw blurRad="38100" dist="38100" dir="2700000" algn="tl">
                    <a:srgbClr val="000000"/>
                  </a:outerShdw>
                </a:effectLst>
                <a:latin typeface="Arial"/>
              </a:rPr>
              <a:t>  +  1,3  =  9,3 (kg)	   </a:t>
            </a:r>
            <a:r>
              <a:rPr lang="en-US" sz="4400" b="1">
                <a:solidFill>
                  <a:srgbClr val="FFFF00"/>
                </a:solidFill>
                <a:latin typeface="Arial"/>
              </a:rPr>
              <a:t>Đáp số:  9,3 kg</a:t>
            </a:r>
            <a:r>
              <a:rPr lang="en-US" sz="4400" b="1">
                <a:solidFill>
                  <a:srgbClr val="FFFF00"/>
                </a:solidFill>
                <a:effectLst>
                  <a:outerShdw blurRad="38100" dist="38100" dir="2700000" algn="tl">
                    <a:srgbClr val="000000"/>
                  </a:outerShdw>
                </a:effectLst>
                <a:latin typeface="Arial"/>
              </a:rPr>
              <a:t>	</a:t>
            </a:r>
          </a:p>
        </p:txBody>
      </p:sp>
      <p:sp>
        <p:nvSpPr>
          <p:cNvPr id="47112" name="Rectangle 8"/>
          <p:cNvSpPr>
            <a:spLocks noChangeArrowheads="1"/>
          </p:cNvSpPr>
          <p:nvPr/>
        </p:nvSpPr>
        <p:spPr bwMode="auto">
          <a:xfrm>
            <a:off x="3200400" y="1066800"/>
            <a:ext cx="2381250" cy="769938"/>
          </a:xfrm>
          <a:prstGeom prst="rect">
            <a:avLst/>
          </a:prstGeom>
          <a:noFill/>
          <a:ln w="9525">
            <a:noFill/>
            <a:miter lim="800000"/>
            <a:headEnd/>
            <a:tailEnd/>
          </a:ln>
          <a:effectLst/>
        </p:spPr>
        <p:txBody>
          <a:bodyPr wrap="none">
            <a:spAutoFit/>
          </a:bodyPr>
          <a:lstStyle/>
          <a:p>
            <a:pPr>
              <a:defRPr/>
            </a:pPr>
            <a:r>
              <a:rPr lang="en-US" sz="4400" b="1" u="sng">
                <a:solidFill>
                  <a:srgbClr val="FFFF00"/>
                </a:solidFill>
                <a:effectLst>
                  <a:outerShdw blurRad="38100" dist="38100" dir="2700000" algn="tl">
                    <a:srgbClr val="000000"/>
                  </a:outerShdw>
                </a:effectLst>
                <a:latin typeface="Arial"/>
              </a:rPr>
              <a:t>Bài giải</a:t>
            </a:r>
            <a:r>
              <a:rPr lang="en-US" sz="4400" b="1">
                <a:solidFill>
                  <a:srgbClr val="FFFF00"/>
                </a:solidFill>
                <a:effectLst>
                  <a:outerShdw blurRad="38100" dist="38100" dir="2700000" algn="tl">
                    <a:srgbClr val="000000"/>
                  </a:outerShdw>
                </a:effectLst>
                <a:latin typeface="Aria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7108"/>
                                        </p:tgtEl>
                                        <p:attrNameLst>
                                          <p:attrName>style.visibility</p:attrName>
                                        </p:attrNameLst>
                                      </p:cBhvr>
                                      <p:to>
                                        <p:strVal val="visible"/>
                                      </p:to>
                                    </p:set>
                                    <p:anim calcmode="lin" valueType="num">
                                      <p:cBhvr additive="base">
                                        <p:cTn id="7" dur="500" fill="hold"/>
                                        <p:tgtEl>
                                          <p:spTgt spid="47108"/>
                                        </p:tgtEl>
                                        <p:attrNameLst>
                                          <p:attrName>ppt_x</p:attrName>
                                        </p:attrNameLst>
                                      </p:cBhvr>
                                      <p:tavLst>
                                        <p:tav tm="0">
                                          <p:val>
                                            <p:strVal val="#ppt_x"/>
                                          </p:val>
                                        </p:tav>
                                        <p:tav tm="100000">
                                          <p:val>
                                            <p:strVal val="#ppt_x"/>
                                          </p:val>
                                        </p:tav>
                                      </p:tavLst>
                                    </p:anim>
                                    <p:anim calcmode="lin" valueType="num">
                                      <p:cBhvr additive="base">
                                        <p:cTn id="8" dur="500" fill="hold"/>
                                        <p:tgtEl>
                                          <p:spTgt spid="4710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7110"/>
                                        </p:tgtEl>
                                        <p:attrNameLst>
                                          <p:attrName>style.visibility</p:attrName>
                                        </p:attrNameLst>
                                      </p:cBhvr>
                                      <p:to>
                                        <p:strVal val="visible"/>
                                      </p:to>
                                    </p:set>
                                    <p:anim calcmode="lin" valueType="num">
                                      <p:cBhvr additive="base">
                                        <p:cTn id="11" dur="500" fill="hold"/>
                                        <p:tgtEl>
                                          <p:spTgt spid="47110"/>
                                        </p:tgtEl>
                                        <p:attrNameLst>
                                          <p:attrName>ppt_x</p:attrName>
                                        </p:attrNameLst>
                                      </p:cBhvr>
                                      <p:tavLst>
                                        <p:tav tm="0">
                                          <p:val>
                                            <p:strVal val="#ppt_x"/>
                                          </p:val>
                                        </p:tav>
                                        <p:tav tm="100000">
                                          <p:val>
                                            <p:strVal val="#ppt_x"/>
                                          </p:val>
                                        </p:tav>
                                      </p:tavLst>
                                    </p:anim>
                                    <p:anim calcmode="lin" valueType="num">
                                      <p:cBhvr additive="base">
                                        <p:cTn id="12" dur="500" fill="hold"/>
                                        <p:tgtEl>
                                          <p:spTgt spid="4711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7109"/>
                                        </p:tgtEl>
                                        <p:attrNameLst>
                                          <p:attrName>style.visibility</p:attrName>
                                        </p:attrNameLst>
                                      </p:cBhvr>
                                      <p:to>
                                        <p:strVal val="visible"/>
                                      </p:to>
                                    </p:set>
                                    <p:anim calcmode="lin" valueType="num">
                                      <p:cBhvr additive="base">
                                        <p:cTn id="15" dur="500" fill="hold"/>
                                        <p:tgtEl>
                                          <p:spTgt spid="47109"/>
                                        </p:tgtEl>
                                        <p:attrNameLst>
                                          <p:attrName>ppt_x</p:attrName>
                                        </p:attrNameLst>
                                      </p:cBhvr>
                                      <p:tavLst>
                                        <p:tav tm="0">
                                          <p:val>
                                            <p:strVal val="#ppt_x"/>
                                          </p:val>
                                        </p:tav>
                                        <p:tav tm="100000">
                                          <p:val>
                                            <p:strVal val="#ppt_x"/>
                                          </p:val>
                                        </p:tav>
                                      </p:tavLst>
                                    </p:anim>
                                    <p:anim calcmode="lin" valueType="num">
                                      <p:cBhvr additive="base">
                                        <p:cTn id="16" dur="500" fill="hold"/>
                                        <p:tgtEl>
                                          <p:spTgt spid="4710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7111"/>
                                        </p:tgtEl>
                                        <p:attrNameLst>
                                          <p:attrName>style.visibility</p:attrName>
                                        </p:attrNameLst>
                                      </p:cBhvr>
                                      <p:to>
                                        <p:strVal val="visible"/>
                                      </p:to>
                                    </p:set>
                                    <p:anim calcmode="lin" valueType="num">
                                      <p:cBhvr additive="base">
                                        <p:cTn id="19" dur="500" fill="hold"/>
                                        <p:tgtEl>
                                          <p:spTgt spid="47111"/>
                                        </p:tgtEl>
                                        <p:attrNameLst>
                                          <p:attrName>ppt_x</p:attrName>
                                        </p:attrNameLst>
                                      </p:cBhvr>
                                      <p:tavLst>
                                        <p:tav tm="0">
                                          <p:val>
                                            <p:strVal val="#ppt_x"/>
                                          </p:val>
                                        </p:tav>
                                        <p:tav tm="100000">
                                          <p:val>
                                            <p:strVal val="#ppt_x"/>
                                          </p:val>
                                        </p:tav>
                                      </p:tavLst>
                                    </p:anim>
                                    <p:anim calcmode="lin" valueType="num">
                                      <p:cBhvr additive="base">
                                        <p:cTn id="20" dur="500" fill="hold"/>
                                        <p:tgtEl>
                                          <p:spTgt spid="471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p:bldP spid="47109" grpId="0"/>
      <p:bldP spid="47110" grpId="0"/>
      <p:bldP spid="471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92" name="Text Box 36"/>
          <p:cNvSpPr txBox="1">
            <a:spLocks noChangeArrowheads="1"/>
          </p:cNvSpPr>
          <p:nvPr/>
        </p:nvSpPr>
        <p:spPr bwMode="auto">
          <a:xfrm>
            <a:off x="1600200" y="1465263"/>
            <a:ext cx="5257800" cy="2344737"/>
          </a:xfrm>
          <a:prstGeom prst="rect">
            <a:avLst/>
          </a:prstGeom>
          <a:solidFill>
            <a:schemeClr val="accent1"/>
          </a:solidFill>
          <a:ln w="57150">
            <a:solidFill>
              <a:srgbClr val="030201"/>
            </a:solidFill>
            <a:miter lim="800000"/>
            <a:headEnd/>
            <a:tailEnd/>
          </a:ln>
        </p:spPr>
        <p:txBody>
          <a:bodyPr>
            <a:spAutoFit/>
          </a:bodyPr>
          <a:lstStyle/>
          <a:p>
            <a:pPr marL="342900" indent="-342900"/>
            <a:r>
              <a:rPr lang="en-US" sz="4800" b="1" i="1" u="sng">
                <a:solidFill>
                  <a:srgbClr val="FF0000"/>
                </a:solidFill>
                <a:latin typeface="Arial" pitchFamily="34" charset="0"/>
              </a:rPr>
              <a:t>Ví dụ 1.</a:t>
            </a:r>
            <a:r>
              <a:rPr lang="en-US" sz="4800" b="1" i="1">
                <a:solidFill>
                  <a:srgbClr val="FF0000"/>
                </a:solidFill>
                <a:latin typeface="Arial" pitchFamily="34" charset="0"/>
              </a:rPr>
              <a:t> 	</a:t>
            </a:r>
          </a:p>
          <a:p>
            <a:pPr marL="342900" indent="-342900"/>
            <a:r>
              <a:rPr lang="en-US" sz="4800" b="1" i="1">
                <a:solidFill>
                  <a:srgbClr val="FF0000"/>
                </a:solidFill>
                <a:latin typeface="Arial" pitchFamily="34" charset="0"/>
              </a:rPr>
              <a:t>27,867 x 10</a:t>
            </a:r>
            <a:r>
              <a:rPr lang="en-US" sz="4800" b="1">
                <a:solidFill>
                  <a:srgbClr val="FF0000"/>
                </a:solidFill>
                <a:latin typeface="Arial" pitchFamily="34" charset="0"/>
              </a:rPr>
              <a:t> = ?</a:t>
            </a:r>
            <a:r>
              <a:rPr lang="en-US" sz="4800" b="1" i="1">
                <a:solidFill>
                  <a:srgbClr val="FF0000"/>
                </a:solidFill>
                <a:latin typeface="Arial" pitchFamily="34" charset="0"/>
              </a:rPr>
              <a:t>	        	</a:t>
            </a:r>
          </a:p>
        </p:txBody>
      </p:sp>
      <p:sp>
        <p:nvSpPr>
          <p:cNvPr id="4099" name="Text Box 61"/>
          <p:cNvSpPr txBox="1">
            <a:spLocks noChangeArrowheads="1"/>
          </p:cNvSpPr>
          <p:nvPr/>
        </p:nvSpPr>
        <p:spPr bwMode="auto">
          <a:xfrm>
            <a:off x="152400" y="228600"/>
            <a:ext cx="8915400" cy="1077913"/>
          </a:xfrm>
          <a:prstGeom prst="rect">
            <a:avLst/>
          </a:prstGeom>
          <a:solidFill>
            <a:schemeClr val="tx1"/>
          </a:solidFill>
          <a:ln w="9525">
            <a:noFill/>
            <a:miter lim="800000"/>
            <a:headEnd/>
            <a:tailEnd/>
          </a:ln>
        </p:spPr>
        <p:txBody>
          <a:bodyPr>
            <a:spAutoFit/>
          </a:bodyPr>
          <a:lstStyle/>
          <a:p>
            <a:pPr marL="342900" indent="-342900">
              <a:spcBef>
                <a:spcPct val="50000"/>
              </a:spcBef>
            </a:pPr>
            <a:r>
              <a:rPr lang="en-US" sz="2800" b="1">
                <a:solidFill>
                  <a:srgbClr val="FF0000"/>
                </a:solidFill>
                <a:latin typeface="Arial" pitchFamily="34" charset="0"/>
              </a:rPr>
              <a:t>I. </a:t>
            </a:r>
            <a:r>
              <a:rPr lang="en-US" sz="3200" b="1">
                <a:solidFill>
                  <a:srgbClr val="FF0000"/>
                </a:solidFill>
                <a:latin typeface="Arial" pitchFamily="34" charset="0"/>
              </a:rPr>
              <a:t>HÌNH THÀNH QUI TẮC NHÂN NHẨM MỘT SỐ THẬP PHÂN VỚI 10, 100, 1000…</a:t>
            </a:r>
          </a:p>
        </p:txBody>
      </p:sp>
      <p:sp>
        <p:nvSpPr>
          <p:cNvPr id="19521" name="Text Box 65"/>
          <p:cNvSpPr txBox="1">
            <a:spLocks noChangeArrowheads="1"/>
          </p:cNvSpPr>
          <p:nvPr/>
        </p:nvSpPr>
        <p:spPr bwMode="auto">
          <a:xfrm>
            <a:off x="1630363" y="4114800"/>
            <a:ext cx="5227637" cy="2344738"/>
          </a:xfrm>
          <a:prstGeom prst="rect">
            <a:avLst/>
          </a:prstGeom>
          <a:solidFill>
            <a:srgbClr val="FFFF00"/>
          </a:solidFill>
          <a:ln w="57150">
            <a:solidFill>
              <a:srgbClr val="FF0000"/>
            </a:solidFill>
            <a:miter lim="800000"/>
            <a:headEnd/>
            <a:tailEnd/>
          </a:ln>
        </p:spPr>
        <p:txBody>
          <a:bodyPr>
            <a:spAutoFit/>
          </a:bodyPr>
          <a:lstStyle/>
          <a:p>
            <a:r>
              <a:rPr lang="en-US" sz="4800" b="1" i="1">
                <a:solidFill>
                  <a:srgbClr val="FF0000"/>
                </a:solidFill>
                <a:latin typeface="Arial" pitchFamily="34" charset="0"/>
              </a:rPr>
              <a:t>		 27,867</a:t>
            </a:r>
          </a:p>
          <a:p>
            <a:r>
              <a:rPr lang="en-US" sz="4800" b="1" i="1">
                <a:solidFill>
                  <a:srgbClr val="FF0000"/>
                </a:solidFill>
                <a:latin typeface="Arial" pitchFamily="34" charset="0"/>
              </a:rPr>
              <a:t>		       10</a:t>
            </a:r>
          </a:p>
          <a:p>
            <a:r>
              <a:rPr lang="en-US" sz="4800" b="1" i="1">
                <a:solidFill>
                  <a:srgbClr val="FF0000"/>
                </a:solidFill>
                <a:latin typeface="Arial" pitchFamily="34" charset="0"/>
              </a:rPr>
              <a:t>         278,670</a:t>
            </a:r>
            <a:r>
              <a:rPr lang="en-US" sz="4800">
                <a:solidFill>
                  <a:srgbClr val="FF0000"/>
                </a:solidFill>
                <a:latin typeface="Arial" pitchFamily="34" charset="0"/>
              </a:rPr>
              <a:t> </a:t>
            </a:r>
            <a:endParaRPr lang="en-US" sz="4800">
              <a:latin typeface="Arial" pitchFamily="34" charset="0"/>
            </a:endParaRPr>
          </a:p>
        </p:txBody>
      </p:sp>
      <p:sp>
        <p:nvSpPr>
          <p:cNvPr id="19523" name="Line 67"/>
          <p:cNvSpPr>
            <a:spLocks noChangeShapeType="1"/>
          </p:cNvSpPr>
          <p:nvPr/>
        </p:nvSpPr>
        <p:spPr bwMode="auto">
          <a:xfrm>
            <a:off x="3429000" y="5638800"/>
            <a:ext cx="2209800" cy="0"/>
          </a:xfrm>
          <a:prstGeom prst="line">
            <a:avLst/>
          </a:prstGeom>
          <a:noFill/>
          <a:ln w="38100">
            <a:solidFill>
              <a:srgbClr val="FF0000"/>
            </a:solidFill>
            <a:round/>
            <a:headEnd/>
            <a:tailEnd/>
          </a:ln>
        </p:spPr>
        <p:txBody>
          <a:bodyPr/>
          <a:lstStyle/>
          <a:p>
            <a:endParaRPr lang="en-US"/>
          </a:p>
        </p:txBody>
      </p:sp>
      <p:sp>
        <p:nvSpPr>
          <p:cNvPr id="19527" name="Text Box 71"/>
          <p:cNvSpPr txBox="1">
            <a:spLocks noChangeArrowheads="1"/>
          </p:cNvSpPr>
          <p:nvPr/>
        </p:nvSpPr>
        <p:spPr bwMode="auto">
          <a:xfrm>
            <a:off x="3505200" y="4876800"/>
            <a:ext cx="609600" cy="641350"/>
          </a:xfrm>
          <a:prstGeom prst="rect">
            <a:avLst/>
          </a:prstGeom>
          <a:noFill/>
          <a:ln w="9525">
            <a:noFill/>
            <a:miter lim="800000"/>
            <a:headEnd/>
            <a:tailEnd/>
          </a:ln>
        </p:spPr>
        <p:txBody>
          <a:bodyPr>
            <a:spAutoFit/>
          </a:bodyPr>
          <a:lstStyle/>
          <a:p>
            <a:pPr algn="ctr">
              <a:spcBef>
                <a:spcPct val="50000"/>
              </a:spcBef>
            </a:pPr>
            <a:r>
              <a:rPr lang="en-US" sz="3600" b="1">
                <a:solidFill>
                  <a:srgbClr val="FF0000"/>
                </a:solidFill>
                <a:latin typeface="Arial" pitchFamily="34" charset="0"/>
              </a:rPr>
              <a:t>x</a:t>
            </a:r>
          </a:p>
        </p:txBody>
      </p:sp>
    </p:spTree>
  </p:cSld>
  <p:clrMapOvr>
    <a:masterClrMapping/>
  </p:clrMapOvr>
  <p:transition>
    <p:push dir="r"/>
    <p:sndAc>
      <p:stSnd>
        <p:snd r:embed="rId2" name="applause.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9492"/>
                                        </p:tgtEl>
                                        <p:attrNameLst>
                                          <p:attrName>style.visibility</p:attrName>
                                        </p:attrNameLst>
                                      </p:cBhvr>
                                      <p:to>
                                        <p:strVal val="visible"/>
                                      </p:to>
                                    </p:set>
                                    <p:animEffect transition="in" filter="box(in)">
                                      <p:cBhvr>
                                        <p:cTn id="7" dur="500"/>
                                        <p:tgtEl>
                                          <p:spTgt spid="194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9521"/>
                                        </p:tgtEl>
                                        <p:attrNameLst>
                                          <p:attrName>style.visibility</p:attrName>
                                        </p:attrNameLst>
                                      </p:cBhvr>
                                      <p:to>
                                        <p:strVal val="visible"/>
                                      </p:to>
                                    </p:set>
                                    <p:animEffect transition="in" filter="circle(in)">
                                      <p:cBhvr>
                                        <p:cTn id="12" dur="2000"/>
                                        <p:tgtEl>
                                          <p:spTgt spid="19521"/>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19527"/>
                                        </p:tgtEl>
                                        <p:attrNameLst>
                                          <p:attrName>style.visibility</p:attrName>
                                        </p:attrNameLst>
                                      </p:cBhvr>
                                      <p:to>
                                        <p:strVal val="visible"/>
                                      </p:to>
                                    </p:set>
                                    <p:animEffect transition="in" filter="circle(in)">
                                      <p:cBhvr>
                                        <p:cTn id="15" dur="2000"/>
                                        <p:tgtEl>
                                          <p:spTgt spid="19527"/>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19523"/>
                                        </p:tgtEl>
                                        <p:attrNameLst>
                                          <p:attrName>style.visibility</p:attrName>
                                        </p:attrNameLst>
                                      </p:cBhvr>
                                      <p:to>
                                        <p:strVal val="visible"/>
                                      </p:to>
                                    </p:set>
                                    <p:animEffect transition="in" filter="circle(in)">
                                      <p:cBhvr>
                                        <p:cTn id="18" dur="2000"/>
                                        <p:tgtEl>
                                          <p:spTgt spid="195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92" grpId="0" animBg="1"/>
      <p:bldP spid="19521" grpId="0" animBg="1"/>
      <p:bldP spid="19523" grpId="0" animBg="1"/>
      <p:bldP spid="1952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Text Box 4"/>
          <p:cNvSpPr txBox="1">
            <a:spLocks noChangeArrowheads="1"/>
          </p:cNvSpPr>
          <p:nvPr/>
        </p:nvSpPr>
        <p:spPr bwMode="auto">
          <a:xfrm>
            <a:off x="0" y="228600"/>
            <a:ext cx="9067800" cy="1565275"/>
          </a:xfrm>
          <a:prstGeom prst="rect">
            <a:avLst/>
          </a:prstGeom>
          <a:solidFill>
            <a:schemeClr val="accent2"/>
          </a:solidFill>
          <a:ln w="9525">
            <a:solidFill>
              <a:srgbClr val="FF0000"/>
            </a:solidFill>
            <a:miter lim="800000"/>
            <a:headEnd/>
            <a:tailEnd/>
          </a:ln>
        </p:spPr>
        <p:txBody>
          <a:bodyPr>
            <a:spAutoFit/>
          </a:bodyPr>
          <a:lstStyle/>
          <a:p>
            <a:pPr>
              <a:spcBef>
                <a:spcPct val="50000"/>
              </a:spcBef>
            </a:pPr>
            <a:r>
              <a:rPr lang="en-US" sz="4800" b="1">
                <a:solidFill>
                  <a:srgbClr val="FF0000"/>
                </a:solidFill>
                <a:latin typeface="Arial" pitchFamily="34" charset="0"/>
              </a:rPr>
              <a:t>+ Suy nghĩ để tìm cách viết số</a:t>
            </a:r>
            <a:r>
              <a:rPr lang="en-US">
                <a:latin typeface="Arial" pitchFamily="34" charset="0"/>
              </a:rPr>
              <a:t> </a:t>
            </a:r>
            <a:r>
              <a:rPr lang="en-US" sz="4800" b="1">
                <a:solidFill>
                  <a:srgbClr val="FF0000"/>
                </a:solidFill>
                <a:latin typeface="Arial" pitchFamily="34" charset="0"/>
              </a:rPr>
              <a:t>27,867 thành số 278,67.</a:t>
            </a:r>
            <a:r>
              <a:rPr lang="en-US" sz="4800">
                <a:solidFill>
                  <a:srgbClr val="FF0000"/>
                </a:solidFill>
                <a:latin typeface="Arial" pitchFamily="34" charset="0"/>
              </a:rPr>
              <a:t> </a:t>
            </a:r>
          </a:p>
        </p:txBody>
      </p:sp>
      <p:sp>
        <p:nvSpPr>
          <p:cNvPr id="33797" name="Text Box 5"/>
          <p:cNvSpPr txBox="1">
            <a:spLocks noChangeArrowheads="1"/>
          </p:cNvSpPr>
          <p:nvPr/>
        </p:nvSpPr>
        <p:spPr bwMode="auto">
          <a:xfrm>
            <a:off x="0" y="2984500"/>
            <a:ext cx="9144000" cy="2287588"/>
          </a:xfrm>
          <a:prstGeom prst="rect">
            <a:avLst/>
          </a:prstGeom>
          <a:solidFill>
            <a:srgbClr val="FFFFFF"/>
          </a:solidFill>
          <a:ln w="9525">
            <a:noFill/>
            <a:miter lim="800000"/>
            <a:headEnd/>
            <a:tailEnd/>
          </a:ln>
        </p:spPr>
        <p:txBody>
          <a:bodyPr>
            <a:spAutoFit/>
          </a:bodyPr>
          <a:lstStyle/>
          <a:p>
            <a:pPr>
              <a:spcBef>
                <a:spcPct val="50000"/>
              </a:spcBef>
            </a:pPr>
            <a:r>
              <a:rPr lang="en-US" sz="4800" b="1">
                <a:solidFill>
                  <a:srgbClr val="FF0000"/>
                </a:solidFill>
                <a:latin typeface="Arial" pitchFamily="34" charset="0"/>
              </a:rPr>
              <a:t>+ Nếu ta chuyển dấu phẩy của số 27,867 sang bên phải một chữ số thì ta được số 278,67.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3796"/>
                                        </p:tgtEl>
                                        <p:attrNameLst>
                                          <p:attrName>style.visibility</p:attrName>
                                        </p:attrNameLst>
                                      </p:cBhvr>
                                      <p:to>
                                        <p:strVal val="visible"/>
                                      </p:to>
                                    </p:set>
                                    <p:anim calcmode="lin" valueType="num">
                                      <p:cBhvr additive="base">
                                        <p:cTn id="7" dur="5000" fill="hold"/>
                                        <p:tgtEl>
                                          <p:spTgt spid="33796"/>
                                        </p:tgtEl>
                                        <p:attrNameLst>
                                          <p:attrName>ppt_x</p:attrName>
                                        </p:attrNameLst>
                                      </p:cBhvr>
                                      <p:tavLst>
                                        <p:tav tm="0">
                                          <p:val>
                                            <p:strVal val="#ppt_x"/>
                                          </p:val>
                                        </p:tav>
                                        <p:tav tm="100000">
                                          <p:val>
                                            <p:strVal val="#ppt_x"/>
                                          </p:val>
                                        </p:tav>
                                      </p:tavLst>
                                    </p:anim>
                                    <p:anim calcmode="lin" valueType="num">
                                      <p:cBhvr additive="base">
                                        <p:cTn id="8" dur="5000" fill="hold"/>
                                        <p:tgtEl>
                                          <p:spTgt spid="33796"/>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applause.wav" builtIn="1"/>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3797"/>
                                        </p:tgtEl>
                                        <p:attrNameLst>
                                          <p:attrName>style.visibility</p:attrName>
                                        </p:attrNameLst>
                                      </p:cBhvr>
                                      <p:to>
                                        <p:strVal val="visible"/>
                                      </p:to>
                                    </p:set>
                                    <p:anim calcmode="lin" valueType="num">
                                      <p:cBhvr additive="base">
                                        <p:cTn id="13" dur="500" fill="hold"/>
                                        <p:tgtEl>
                                          <p:spTgt spid="33797"/>
                                        </p:tgtEl>
                                        <p:attrNameLst>
                                          <p:attrName>ppt_x</p:attrName>
                                        </p:attrNameLst>
                                      </p:cBhvr>
                                      <p:tavLst>
                                        <p:tav tm="0">
                                          <p:val>
                                            <p:strVal val="#ppt_x"/>
                                          </p:val>
                                        </p:tav>
                                        <p:tav tm="100000">
                                          <p:val>
                                            <p:strVal val="#ppt_x"/>
                                          </p:val>
                                        </p:tav>
                                      </p:tavLst>
                                    </p:anim>
                                    <p:anim calcmode="lin" valueType="num">
                                      <p:cBhvr additive="base">
                                        <p:cTn id="14" dur="500" fill="hold"/>
                                        <p:tgtEl>
                                          <p:spTgt spid="337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animBg="1"/>
      <p:bldP spid="3379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Text Box 4"/>
          <p:cNvSpPr txBox="1">
            <a:spLocks noChangeArrowheads="1"/>
          </p:cNvSpPr>
          <p:nvPr/>
        </p:nvSpPr>
        <p:spPr bwMode="auto">
          <a:xfrm>
            <a:off x="0" y="381000"/>
            <a:ext cx="9144000" cy="2287588"/>
          </a:xfrm>
          <a:prstGeom prst="rect">
            <a:avLst/>
          </a:prstGeom>
          <a:solidFill>
            <a:srgbClr val="FFFF00"/>
          </a:solidFill>
          <a:ln w="9525">
            <a:noFill/>
            <a:miter lim="800000"/>
            <a:headEnd/>
            <a:tailEnd/>
          </a:ln>
        </p:spPr>
        <p:txBody>
          <a:bodyPr>
            <a:spAutoFit/>
          </a:bodyPr>
          <a:lstStyle/>
          <a:p>
            <a:pPr>
              <a:spcBef>
                <a:spcPct val="50000"/>
              </a:spcBef>
            </a:pPr>
            <a:r>
              <a:rPr lang="en-US" sz="4800" b="1">
                <a:solidFill>
                  <a:srgbClr val="FF0000"/>
                </a:solidFill>
                <a:latin typeface="Arial" pitchFamily="34" charset="0"/>
              </a:rPr>
              <a:t>+ Khi nhân một số thập phân với 10 ta cĩ thể tìm được ngay kết quả bằng cách nào? </a:t>
            </a:r>
          </a:p>
        </p:txBody>
      </p:sp>
      <p:sp>
        <p:nvSpPr>
          <p:cNvPr id="34821" name="Text Box 5"/>
          <p:cNvSpPr txBox="1">
            <a:spLocks noChangeArrowheads="1"/>
          </p:cNvSpPr>
          <p:nvPr/>
        </p:nvSpPr>
        <p:spPr bwMode="auto">
          <a:xfrm>
            <a:off x="0" y="3003550"/>
            <a:ext cx="9144000" cy="3760788"/>
          </a:xfrm>
          <a:prstGeom prst="rect">
            <a:avLst/>
          </a:prstGeom>
          <a:solidFill>
            <a:srgbClr val="FFFFFF"/>
          </a:solidFill>
          <a:ln w="9525">
            <a:solidFill>
              <a:srgbClr val="FF0000"/>
            </a:solidFill>
            <a:miter lim="800000"/>
            <a:headEnd/>
            <a:tailEnd/>
          </a:ln>
        </p:spPr>
        <p:txBody>
          <a:bodyPr>
            <a:spAutoFit/>
          </a:bodyPr>
          <a:lstStyle/>
          <a:p>
            <a:pPr>
              <a:spcBef>
                <a:spcPct val="50000"/>
              </a:spcBef>
            </a:pPr>
            <a:r>
              <a:rPr lang="en-US" sz="4800" b="1">
                <a:solidFill>
                  <a:srgbClr val="FF0000"/>
                </a:solidFill>
                <a:latin typeface="Arial" pitchFamily="34" charset="0"/>
              </a:rPr>
              <a:t>+ Vậy khi nhân một số thập phân với 10 ta chỉ cần chuyển dấu phẩy của số đĩ sang bên phải một chữ số là được ngay tích.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820"/>
                                        </p:tgtEl>
                                        <p:attrNameLst>
                                          <p:attrName>style.visibility</p:attrName>
                                        </p:attrNameLst>
                                      </p:cBhvr>
                                      <p:to>
                                        <p:strVal val="visible"/>
                                      </p:to>
                                    </p:set>
                                    <p:anim calcmode="lin" valueType="num">
                                      <p:cBhvr additive="base">
                                        <p:cTn id="7" dur="500" fill="hold"/>
                                        <p:tgtEl>
                                          <p:spTgt spid="34820"/>
                                        </p:tgtEl>
                                        <p:attrNameLst>
                                          <p:attrName>ppt_x</p:attrName>
                                        </p:attrNameLst>
                                      </p:cBhvr>
                                      <p:tavLst>
                                        <p:tav tm="0">
                                          <p:val>
                                            <p:strVal val="#ppt_x"/>
                                          </p:val>
                                        </p:tav>
                                        <p:tav tm="100000">
                                          <p:val>
                                            <p:strVal val="#ppt_x"/>
                                          </p:val>
                                        </p:tav>
                                      </p:tavLst>
                                    </p:anim>
                                    <p:anim calcmode="lin" valueType="num">
                                      <p:cBhvr additive="base">
                                        <p:cTn id="8" dur="500" fill="hold"/>
                                        <p:tgtEl>
                                          <p:spTgt spid="3482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4821"/>
                                        </p:tgtEl>
                                        <p:attrNameLst>
                                          <p:attrName>style.visibility</p:attrName>
                                        </p:attrNameLst>
                                      </p:cBhvr>
                                      <p:to>
                                        <p:strVal val="visible"/>
                                      </p:to>
                                    </p:set>
                                    <p:anim calcmode="lin" valueType="num">
                                      <p:cBhvr additive="base">
                                        <p:cTn id="13" dur="500" fill="hold"/>
                                        <p:tgtEl>
                                          <p:spTgt spid="34821"/>
                                        </p:tgtEl>
                                        <p:attrNameLst>
                                          <p:attrName>ppt_x</p:attrName>
                                        </p:attrNameLst>
                                      </p:cBhvr>
                                      <p:tavLst>
                                        <p:tav tm="0">
                                          <p:val>
                                            <p:strVal val="#ppt_x"/>
                                          </p:val>
                                        </p:tav>
                                        <p:tav tm="100000">
                                          <p:val>
                                            <p:strVal val="#ppt_x"/>
                                          </p:val>
                                        </p:tav>
                                      </p:tavLst>
                                    </p:anim>
                                    <p:anim calcmode="lin" valueType="num">
                                      <p:cBhvr additive="base">
                                        <p:cTn id="14" dur="500" fill="hold"/>
                                        <p:tgtEl>
                                          <p:spTgt spid="348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animBg="1"/>
      <p:bldP spid="348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9" name="Text Box 25"/>
          <p:cNvSpPr txBox="1">
            <a:spLocks noChangeArrowheads="1"/>
          </p:cNvSpPr>
          <p:nvPr/>
        </p:nvSpPr>
        <p:spPr bwMode="auto">
          <a:xfrm>
            <a:off x="381000" y="369888"/>
            <a:ext cx="8153400" cy="2663825"/>
          </a:xfrm>
          <a:prstGeom prst="rect">
            <a:avLst/>
          </a:prstGeom>
          <a:solidFill>
            <a:srgbClr val="FFFF00"/>
          </a:solidFill>
          <a:ln w="9525">
            <a:solidFill>
              <a:srgbClr val="FF0000"/>
            </a:solidFill>
            <a:miter lim="800000"/>
            <a:headEnd/>
            <a:tailEnd/>
          </a:ln>
        </p:spPr>
        <p:txBody>
          <a:bodyPr>
            <a:spAutoFit/>
          </a:bodyPr>
          <a:lstStyle/>
          <a:p>
            <a:pPr>
              <a:spcBef>
                <a:spcPct val="50000"/>
              </a:spcBef>
            </a:pPr>
            <a:r>
              <a:rPr lang="en-US" sz="4800" b="1" i="1">
                <a:solidFill>
                  <a:srgbClr val="FF0000"/>
                </a:solidFill>
                <a:latin typeface="Arial" pitchFamily="34" charset="0"/>
              </a:rPr>
              <a:t>b. Ví dụ 2</a:t>
            </a:r>
            <a:r>
              <a:rPr lang="en-US" sz="4800" b="1">
                <a:solidFill>
                  <a:srgbClr val="FF0000"/>
                </a:solidFill>
                <a:latin typeface="Arial" pitchFamily="34" charset="0"/>
              </a:rPr>
              <a:t>: Hãy đặt tính và thực hiện phép tính </a:t>
            </a:r>
          </a:p>
          <a:p>
            <a:pPr>
              <a:spcBef>
                <a:spcPct val="50000"/>
              </a:spcBef>
            </a:pPr>
            <a:r>
              <a:rPr lang="en-US" sz="4800" b="1">
                <a:solidFill>
                  <a:srgbClr val="FF0000"/>
                </a:solidFill>
                <a:latin typeface="Arial" pitchFamily="34" charset="0"/>
              </a:rPr>
              <a:t>     53,286 x 100  = ?</a:t>
            </a:r>
          </a:p>
        </p:txBody>
      </p:sp>
      <p:sp>
        <p:nvSpPr>
          <p:cNvPr id="6170" name="Text Box 26"/>
          <p:cNvSpPr txBox="1">
            <a:spLocks noChangeArrowheads="1"/>
          </p:cNvSpPr>
          <p:nvPr/>
        </p:nvSpPr>
        <p:spPr bwMode="auto">
          <a:xfrm>
            <a:off x="381000" y="3429000"/>
            <a:ext cx="8229600" cy="2325688"/>
          </a:xfrm>
          <a:prstGeom prst="rect">
            <a:avLst/>
          </a:prstGeom>
          <a:solidFill>
            <a:srgbClr val="FFFF00"/>
          </a:solidFill>
          <a:ln w="38100">
            <a:solidFill>
              <a:srgbClr val="FF0000"/>
            </a:solidFill>
            <a:miter lim="800000"/>
            <a:headEnd/>
            <a:tailEnd/>
          </a:ln>
        </p:spPr>
        <p:txBody>
          <a:bodyPr>
            <a:spAutoFit/>
          </a:bodyPr>
          <a:lstStyle/>
          <a:p>
            <a:r>
              <a:rPr lang="en-US" sz="4800">
                <a:latin typeface="Arial" pitchFamily="34" charset="0"/>
              </a:rPr>
              <a:t>                    </a:t>
            </a:r>
            <a:r>
              <a:rPr lang="en-US" sz="4800" b="1">
                <a:solidFill>
                  <a:srgbClr val="FF0000"/>
                </a:solidFill>
                <a:latin typeface="Arial" pitchFamily="34" charset="0"/>
              </a:rPr>
              <a:t>53,286</a:t>
            </a:r>
          </a:p>
          <a:p>
            <a:r>
              <a:rPr lang="en-US" sz="4800" b="1">
                <a:solidFill>
                  <a:srgbClr val="FF0000"/>
                </a:solidFill>
                <a:latin typeface="Arial" pitchFamily="34" charset="0"/>
              </a:rPr>
              <a:t>                         100</a:t>
            </a:r>
          </a:p>
          <a:p>
            <a:r>
              <a:rPr lang="en-US" sz="4800" b="1">
                <a:solidFill>
                  <a:srgbClr val="FF0000"/>
                </a:solidFill>
                <a:latin typeface="Arial" pitchFamily="34" charset="0"/>
              </a:rPr>
              <a:t>                5328,600 </a:t>
            </a:r>
          </a:p>
        </p:txBody>
      </p:sp>
      <p:sp>
        <p:nvSpPr>
          <p:cNvPr id="6182" name="Line 38"/>
          <p:cNvSpPr>
            <a:spLocks noChangeShapeType="1"/>
          </p:cNvSpPr>
          <p:nvPr/>
        </p:nvSpPr>
        <p:spPr bwMode="auto">
          <a:xfrm>
            <a:off x="3200400" y="4876800"/>
            <a:ext cx="2819400" cy="0"/>
          </a:xfrm>
          <a:prstGeom prst="line">
            <a:avLst/>
          </a:prstGeom>
          <a:noFill/>
          <a:ln w="38100">
            <a:solidFill>
              <a:srgbClr val="FF0000"/>
            </a:solidFill>
            <a:round/>
            <a:headEnd/>
            <a:tailEnd/>
          </a:ln>
        </p:spPr>
        <p:txBody>
          <a:bodyPr/>
          <a:lstStyle/>
          <a:p>
            <a:endParaRPr lang="en-US"/>
          </a:p>
        </p:txBody>
      </p:sp>
      <p:sp>
        <p:nvSpPr>
          <p:cNvPr id="6183" name="Text Box 39"/>
          <p:cNvSpPr txBox="1">
            <a:spLocks noChangeArrowheads="1"/>
          </p:cNvSpPr>
          <p:nvPr/>
        </p:nvSpPr>
        <p:spPr bwMode="auto">
          <a:xfrm>
            <a:off x="3810000" y="4114800"/>
            <a:ext cx="533400" cy="762000"/>
          </a:xfrm>
          <a:prstGeom prst="rect">
            <a:avLst/>
          </a:prstGeom>
          <a:noFill/>
          <a:ln w="9525">
            <a:noFill/>
            <a:miter lim="800000"/>
            <a:headEnd/>
            <a:tailEnd/>
          </a:ln>
        </p:spPr>
        <p:txBody>
          <a:bodyPr>
            <a:spAutoFit/>
          </a:bodyPr>
          <a:lstStyle/>
          <a:p>
            <a:pPr>
              <a:spcBef>
                <a:spcPct val="50000"/>
              </a:spcBef>
            </a:pPr>
            <a:r>
              <a:rPr lang="en-US" sz="4400" b="1">
                <a:solidFill>
                  <a:srgbClr val="FF0000"/>
                </a:solidFill>
                <a:latin typeface="Arial" pitchFamily="34" charset="0"/>
              </a:rPr>
              <a:t>x</a:t>
            </a:r>
          </a:p>
        </p:txBody>
      </p:sp>
    </p:spTree>
  </p:cSld>
  <p:clrMapOvr>
    <a:masterClrMapping/>
  </p:clrMapOvr>
  <p:transition>
    <p:cover dir="r"/>
    <p:sndAc>
      <p:stSnd>
        <p:snd r:embed="rId2" name="applause.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6169"/>
                                        </p:tgtEl>
                                        <p:attrNameLst>
                                          <p:attrName>style.visibility</p:attrName>
                                        </p:attrNameLst>
                                      </p:cBhvr>
                                      <p:to>
                                        <p:strVal val="visible"/>
                                      </p:to>
                                    </p:set>
                                    <p:animEffect transition="in" filter="wedge">
                                      <p:cBhvr>
                                        <p:cTn id="7" dur="2000"/>
                                        <p:tgtEl>
                                          <p:spTgt spid="6169"/>
                                        </p:tgtEl>
                                      </p:cBhvr>
                                    </p:animEffect>
                                  </p:childTnLst>
                                </p:cTn>
                              </p:par>
                              <p:par>
                                <p:cTn id="8" presetID="2" presetClass="exit" presetSubtype="4" fill="hold" grpId="0" nodeType="withEffect">
                                  <p:stCondLst>
                                    <p:cond delay="0"/>
                                  </p:stCondLst>
                                  <p:childTnLst>
                                    <p:anim calcmode="lin" valueType="num">
                                      <p:cBhvr additive="base">
                                        <p:cTn id="9" dur="500"/>
                                        <p:tgtEl>
                                          <p:spTgt spid="6182"/>
                                        </p:tgtEl>
                                        <p:attrNameLst>
                                          <p:attrName>ppt_x</p:attrName>
                                        </p:attrNameLst>
                                      </p:cBhvr>
                                      <p:tavLst>
                                        <p:tav tm="0">
                                          <p:val>
                                            <p:strVal val="ppt_x"/>
                                          </p:val>
                                        </p:tav>
                                        <p:tav tm="100000">
                                          <p:val>
                                            <p:strVal val="ppt_x"/>
                                          </p:val>
                                        </p:tav>
                                      </p:tavLst>
                                    </p:anim>
                                    <p:anim calcmode="lin" valueType="num">
                                      <p:cBhvr additive="base">
                                        <p:cTn id="10" dur="500"/>
                                        <p:tgtEl>
                                          <p:spTgt spid="6182"/>
                                        </p:tgtEl>
                                        <p:attrNameLst>
                                          <p:attrName>ppt_y</p:attrName>
                                        </p:attrNameLst>
                                      </p:cBhvr>
                                      <p:tavLst>
                                        <p:tav tm="0">
                                          <p:val>
                                            <p:strVal val="ppt_y"/>
                                          </p:val>
                                        </p:tav>
                                        <p:tav tm="100000">
                                          <p:val>
                                            <p:strVal val="1+ppt_h/2"/>
                                          </p:val>
                                        </p:tav>
                                      </p:tavLst>
                                    </p:anim>
                                    <p:set>
                                      <p:cBhvr>
                                        <p:cTn id="11" dur="1" fill="hold">
                                          <p:stCondLst>
                                            <p:cond delay="499"/>
                                          </p:stCondLst>
                                        </p:cTn>
                                        <p:tgtEl>
                                          <p:spTgt spid="6182"/>
                                        </p:tgtEl>
                                        <p:attrNameLst>
                                          <p:attrName>style.visibility</p:attrName>
                                        </p:attrNameLst>
                                      </p:cBhvr>
                                      <p:to>
                                        <p:strVal val="hidden"/>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6170"/>
                                        </p:tgtEl>
                                        <p:attrNameLst>
                                          <p:attrName>style.visibility</p:attrName>
                                        </p:attrNameLst>
                                      </p:cBhvr>
                                      <p:to>
                                        <p:strVal val="visible"/>
                                      </p:to>
                                    </p:set>
                                    <p:anim calcmode="lin" valueType="num">
                                      <p:cBhvr additive="base">
                                        <p:cTn id="16" dur="500" fill="hold"/>
                                        <p:tgtEl>
                                          <p:spTgt spid="6170"/>
                                        </p:tgtEl>
                                        <p:attrNameLst>
                                          <p:attrName>ppt_x</p:attrName>
                                        </p:attrNameLst>
                                      </p:cBhvr>
                                      <p:tavLst>
                                        <p:tav tm="0">
                                          <p:val>
                                            <p:strVal val="#ppt_x"/>
                                          </p:val>
                                        </p:tav>
                                        <p:tav tm="100000">
                                          <p:val>
                                            <p:strVal val="#ppt_x"/>
                                          </p:val>
                                        </p:tav>
                                      </p:tavLst>
                                    </p:anim>
                                    <p:anim calcmode="lin" valueType="num">
                                      <p:cBhvr additive="base">
                                        <p:cTn id="17" dur="500" fill="hold"/>
                                        <p:tgtEl>
                                          <p:spTgt spid="6170"/>
                                        </p:tgtEl>
                                        <p:attrNameLst>
                                          <p:attrName>ppt_y</p:attrName>
                                        </p:attrNameLst>
                                      </p:cBhvr>
                                      <p:tavLst>
                                        <p:tav tm="0">
                                          <p:val>
                                            <p:strVal val="1+#ppt_h/2"/>
                                          </p:val>
                                        </p:tav>
                                        <p:tav tm="100000">
                                          <p:val>
                                            <p:strVal val="#ppt_y"/>
                                          </p:val>
                                        </p:tav>
                                      </p:tavLst>
                                    </p:anim>
                                  </p:childTnLst>
                                </p:cTn>
                              </p:par>
                              <p:par>
                                <p:cTn id="18" presetID="2" presetClass="entr" presetSubtype="4" fill="hold" grpId="1" nodeType="withEffect">
                                  <p:stCondLst>
                                    <p:cond delay="0"/>
                                  </p:stCondLst>
                                  <p:childTnLst>
                                    <p:set>
                                      <p:cBhvr>
                                        <p:cTn id="19" dur="1" fill="hold">
                                          <p:stCondLst>
                                            <p:cond delay="0"/>
                                          </p:stCondLst>
                                        </p:cTn>
                                        <p:tgtEl>
                                          <p:spTgt spid="6182"/>
                                        </p:tgtEl>
                                        <p:attrNameLst>
                                          <p:attrName>style.visibility</p:attrName>
                                        </p:attrNameLst>
                                      </p:cBhvr>
                                      <p:to>
                                        <p:strVal val="visible"/>
                                      </p:to>
                                    </p:set>
                                    <p:anim calcmode="lin" valueType="num">
                                      <p:cBhvr additive="base">
                                        <p:cTn id="20" dur="500" fill="hold"/>
                                        <p:tgtEl>
                                          <p:spTgt spid="6182"/>
                                        </p:tgtEl>
                                        <p:attrNameLst>
                                          <p:attrName>ppt_x</p:attrName>
                                        </p:attrNameLst>
                                      </p:cBhvr>
                                      <p:tavLst>
                                        <p:tav tm="0">
                                          <p:val>
                                            <p:strVal val="#ppt_x"/>
                                          </p:val>
                                        </p:tav>
                                        <p:tav tm="100000">
                                          <p:val>
                                            <p:strVal val="#ppt_x"/>
                                          </p:val>
                                        </p:tav>
                                      </p:tavLst>
                                    </p:anim>
                                    <p:anim calcmode="lin" valueType="num">
                                      <p:cBhvr additive="base">
                                        <p:cTn id="21" dur="500" fill="hold"/>
                                        <p:tgtEl>
                                          <p:spTgt spid="6182"/>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6183"/>
                                        </p:tgtEl>
                                        <p:attrNameLst>
                                          <p:attrName>style.visibility</p:attrName>
                                        </p:attrNameLst>
                                      </p:cBhvr>
                                      <p:to>
                                        <p:strVal val="visible"/>
                                      </p:to>
                                    </p:set>
                                    <p:anim calcmode="lin" valueType="num">
                                      <p:cBhvr additive="base">
                                        <p:cTn id="24" dur="500" fill="hold"/>
                                        <p:tgtEl>
                                          <p:spTgt spid="6183"/>
                                        </p:tgtEl>
                                        <p:attrNameLst>
                                          <p:attrName>ppt_x</p:attrName>
                                        </p:attrNameLst>
                                      </p:cBhvr>
                                      <p:tavLst>
                                        <p:tav tm="0">
                                          <p:val>
                                            <p:strVal val="#ppt_x"/>
                                          </p:val>
                                        </p:tav>
                                        <p:tav tm="100000">
                                          <p:val>
                                            <p:strVal val="#ppt_x"/>
                                          </p:val>
                                        </p:tav>
                                      </p:tavLst>
                                    </p:anim>
                                    <p:anim calcmode="lin" valueType="num">
                                      <p:cBhvr additive="base">
                                        <p:cTn id="25" dur="500" fill="hold"/>
                                        <p:tgtEl>
                                          <p:spTgt spid="61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9" grpId="0" animBg="1"/>
      <p:bldP spid="6170" grpId="0" animBg="1"/>
      <p:bldP spid="6182" grpId="0" animBg="1"/>
      <p:bldP spid="6182" grpId="1" animBg="1"/>
      <p:bldP spid="618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Text Box 4"/>
          <p:cNvSpPr txBox="1">
            <a:spLocks noChangeArrowheads="1"/>
          </p:cNvSpPr>
          <p:nvPr/>
        </p:nvSpPr>
        <p:spPr bwMode="auto">
          <a:xfrm>
            <a:off x="0" y="838200"/>
            <a:ext cx="9144000" cy="1565275"/>
          </a:xfrm>
          <a:prstGeom prst="rect">
            <a:avLst/>
          </a:prstGeom>
          <a:solidFill>
            <a:schemeClr val="accent1"/>
          </a:solidFill>
          <a:ln w="9525">
            <a:solidFill>
              <a:srgbClr val="FF0000"/>
            </a:solidFill>
            <a:miter lim="800000"/>
            <a:headEnd/>
            <a:tailEnd/>
          </a:ln>
        </p:spPr>
        <p:txBody>
          <a:bodyPr>
            <a:spAutoFit/>
          </a:bodyPr>
          <a:lstStyle/>
          <a:p>
            <a:pPr>
              <a:spcBef>
                <a:spcPct val="50000"/>
              </a:spcBef>
            </a:pPr>
            <a:r>
              <a:rPr lang="en-US" sz="4800" b="1">
                <a:solidFill>
                  <a:srgbClr val="FF0000"/>
                </a:solidFill>
                <a:latin typeface="Arial" pitchFamily="34" charset="0"/>
              </a:rPr>
              <a:t>+ Suy nghĩ để tìm cách viết số 53,286 thành số 5328,6. </a:t>
            </a:r>
          </a:p>
        </p:txBody>
      </p:sp>
      <p:sp>
        <p:nvSpPr>
          <p:cNvPr id="35852" name="Text Box 12"/>
          <p:cNvSpPr txBox="1">
            <a:spLocks noChangeArrowheads="1"/>
          </p:cNvSpPr>
          <p:nvPr/>
        </p:nvSpPr>
        <p:spPr bwMode="auto">
          <a:xfrm>
            <a:off x="0" y="2611438"/>
            <a:ext cx="9144000" cy="4652962"/>
          </a:xfrm>
          <a:prstGeom prst="rect">
            <a:avLst/>
          </a:prstGeom>
          <a:solidFill>
            <a:srgbClr val="FFFF00"/>
          </a:solidFill>
          <a:ln w="38100">
            <a:solidFill>
              <a:schemeClr val="tx1"/>
            </a:solidFill>
            <a:miter lim="800000"/>
            <a:headEnd/>
            <a:tailEnd/>
          </a:ln>
        </p:spPr>
        <p:txBody>
          <a:bodyPr>
            <a:spAutoFit/>
          </a:bodyPr>
          <a:lstStyle/>
          <a:p>
            <a:pPr>
              <a:spcBef>
                <a:spcPct val="50000"/>
              </a:spcBef>
            </a:pPr>
            <a:r>
              <a:rPr lang="en-US" sz="5400" b="1">
                <a:solidFill>
                  <a:srgbClr val="FF0000"/>
                </a:solidFill>
                <a:latin typeface="Arial" pitchFamily="34" charset="0"/>
              </a:rPr>
              <a:t>- Nếu ta chuyển dấu phẩy của số 53,286 sang bên phải hai chữ số thì ta được số 5328,6 </a:t>
            </a:r>
          </a:p>
          <a:p>
            <a:pPr>
              <a:spcBef>
                <a:spcPct val="50000"/>
              </a:spcBef>
            </a:pPr>
            <a:endParaRPr lang="en-US" sz="5400">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844"/>
                                        </p:tgtEl>
                                        <p:attrNameLst>
                                          <p:attrName>style.visibility</p:attrName>
                                        </p:attrNameLst>
                                      </p:cBhvr>
                                      <p:to>
                                        <p:strVal val="visible"/>
                                      </p:to>
                                    </p:set>
                                    <p:anim calcmode="lin" valueType="num">
                                      <p:cBhvr additive="base">
                                        <p:cTn id="7" dur="500" fill="hold"/>
                                        <p:tgtEl>
                                          <p:spTgt spid="35844"/>
                                        </p:tgtEl>
                                        <p:attrNameLst>
                                          <p:attrName>ppt_x</p:attrName>
                                        </p:attrNameLst>
                                      </p:cBhvr>
                                      <p:tavLst>
                                        <p:tav tm="0">
                                          <p:val>
                                            <p:strVal val="#ppt_x"/>
                                          </p:val>
                                        </p:tav>
                                        <p:tav tm="100000">
                                          <p:val>
                                            <p:strVal val="#ppt_x"/>
                                          </p:val>
                                        </p:tav>
                                      </p:tavLst>
                                    </p:anim>
                                    <p:anim calcmode="lin" valueType="num">
                                      <p:cBhvr additive="base">
                                        <p:cTn id="8" dur="500" fill="hold"/>
                                        <p:tgtEl>
                                          <p:spTgt spid="3584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6" presetClass="entr" presetSubtype="0" fill="hold" grpId="0" nodeType="clickEffect">
                                  <p:stCondLst>
                                    <p:cond delay="0"/>
                                  </p:stCondLst>
                                  <p:iterate type="lt">
                                    <p:tmPct val="10000"/>
                                  </p:iterate>
                                  <p:childTnLst>
                                    <p:set>
                                      <p:cBhvr>
                                        <p:cTn id="12" dur="1" fill="hold">
                                          <p:stCondLst>
                                            <p:cond delay="0"/>
                                          </p:stCondLst>
                                        </p:cTn>
                                        <p:tgtEl>
                                          <p:spTgt spid="35852"/>
                                        </p:tgtEl>
                                        <p:attrNameLst>
                                          <p:attrName>style.visibility</p:attrName>
                                        </p:attrNameLst>
                                      </p:cBhvr>
                                      <p:to>
                                        <p:strVal val="visible"/>
                                      </p:to>
                                    </p:set>
                                    <p:anim by="(-#ppt_w*2)" calcmode="lin" valueType="num">
                                      <p:cBhvr rctx="PPT">
                                        <p:cTn id="13" dur="500" autoRev="1" fill="hold">
                                          <p:stCondLst>
                                            <p:cond delay="0"/>
                                          </p:stCondLst>
                                        </p:cTn>
                                        <p:tgtEl>
                                          <p:spTgt spid="35852"/>
                                        </p:tgtEl>
                                        <p:attrNameLst>
                                          <p:attrName>ppt_w</p:attrName>
                                        </p:attrNameLst>
                                      </p:cBhvr>
                                    </p:anim>
                                    <p:anim by="(#ppt_w*0.50)" calcmode="lin" valueType="num">
                                      <p:cBhvr>
                                        <p:cTn id="14" dur="500" decel="50000" autoRev="1" fill="hold">
                                          <p:stCondLst>
                                            <p:cond delay="0"/>
                                          </p:stCondLst>
                                        </p:cTn>
                                        <p:tgtEl>
                                          <p:spTgt spid="35852"/>
                                        </p:tgtEl>
                                        <p:attrNameLst>
                                          <p:attrName>ppt_x</p:attrName>
                                        </p:attrNameLst>
                                      </p:cBhvr>
                                    </p:anim>
                                    <p:anim from="(-#ppt_h/2)" to="(#ppt_y)" calcmode="lin" valueType="num">
                                      <p:cBhvr>
                                        <p:cTn id="15" dur="1000" fill="hold">
                                          <p:stCondLst>
                                            <p:cond delay="0"/>
                                          </p:stCondLst>
                                        </p:cTn>
                                        <p:tgtEl>
                                          <p:spTgt spid="35852"/>
                                        </p:tgtEl>
                                        <p:attrNameLst>
                                          <p:attrName>ppt_y</p:attrName>
                                        </p:attrNameLst>
                                      </p:cBhvr>
                                    </p:anim>
                                    <p:animRot by="21600000">
                                      <p:cBhvr>
                                        <p:cTn id="16" dur="1000" fill="hold">
                                          <p:stCondLst>
                                            <p:cond delay="0"/>
                                          </p:stCondLst>
                                        </p:cTn>
                                        <p:tgtEl>
                                          <p:spTgt spid="3585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animBg="1"/>
      <p:bldP spid="3585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Text Box 4"/>
          <p:cNvSpPr txBox="1">
            <a:spLocks noChangeArrowheads="1"/>
          </p:cNvSpPr>
          <p:nvPr/>
        </p:nvSpPr>
        <p:spPr bwMode="auto">
          <a:xfrm>
            <a:off x="0" y="612775"/>
            <a:ext cx="9144000" cy="2130425"/>
          </a:xfrm>
          <a:prstGeom prst="rect">
            <a:avLst/>
          </a:prstGeom>
          <a:solidFill>
            <a:srgbClr val="FFFF00"/>
          </a:solidFill>
          <a:ln w="28575">
            <a:solidFill>
              <a:srgbClr val="FF0000"/>
            </a:solidFill>
            <a:miter lim="800000"/>
            <a:headEnd/>
            <a:tailEnd/>
          </a:ln>
        </p:spPr>
        <p:txBody>
          <a:bodyPr>
            <a:spAutoFit/>
          </a:bodyPr>
          <a:lstStyle/>
          <a:p>
            <a:pPr>
              <a:spcBef>
                <a:spcPct val="50000"/>
              </a:spcBef>
            </a:pPr>
            <a:r>
              <a:rPr lang="en-US" sz="4400" b="1">
                <a:solidFill>
                  <a:srgbClr val="FF0000"/>
                </a:solidFill>
                <a:latin typeface="Arial" pitchFamily="34" charset="0"/>
              </a:rPr>
              <a:t>+  Khi nhân một số thập phân với 100 ta cĩ thể tìm được ngay kết quả bằng cách nào?</a:t>
            </a:r>
          </a:p>
        </p:txBody>
      </p:sp>
      <p:sp>
        <p:nvSpPr>
          <p:cNvPr id="36869" name="Text Box 5"/>
          <p:cNvSpPr txBox="1">
            <a:spLocks noChangeArrowheads="1"/>
          </p:cNvSpPr>
          <p:nvPr/>
        </p:nvSpPr>
        <p:spPr bwMode="auto">
          <a:xfrm>
            <a:off x="0" y="3524250"/>
            <a:ext cx="9144000" cy="2800350"/>
          </a:xfrm>
          <a:prstGeom prst="rect">
            <a:avLst/>
          </a:prstGeom>
          <a:solidFill>
            <a:schemeClr val="hlink"/>
          </a:solidFill>
          <a:ln w="28575">
            <a:solidFill>
              <a:srgbClr val="FF0000"/>
            </a:solidFill>
            <a:miter lim="800000"/>
            <a:headEnd/>
            <a:tailEnd/>
          </a:ln>
        </p:spPr>
        <p:txBody>
          <a:bodyPr>
            <a:spAutoFit/>
          </a:bodyPr>
          <a:lstStyle/>
          <a:p>
            <a:pPr>
              <a:spcBef>
                <a:spcPct val="50000"/>
              </a:spcBef>
            </a:pPr>
            <a:r>
              <a:rPr lang="en-US" sz="4400" b="1">
                <a:solidFill>
                  <a:srgbClr val="FF0000"/>
                </a:solidFill>
                <a:latin typeface="Arial" pitchFamily="34" charset="0"/>
              </a:rPr>
              <a:t>+ Vậy khi nhân một số thập phân với 100 ta chỉ cần chuyển dấu phẩy của số </a:t>
            </a:r>
            <a:r>
              <a:rPr lang="vi-VN" sz="4400" b="1">
                <a:solidFill>
                  <a:srgbClr val="FF0000"/>
                </a:solidFill>
                <a:latin typeface="Arial" pitchFamily="34" charset="0"/>
              </a:rPr>
              <a:t>đ</a:t>
            </a:r>
            <a:r>
              <a:rPr lang="en-US" sz="4400" b="1">
                <a:solidFill>
                  <a:srgbClr val="FF0000"/>
                </a:solidFill>
                <a:latin typeface="Arial" pitchFamily="34" charset="0"/>
              </a:rPr>
              <a:t>ó sang bên phải hai chữ số</a:t>
            </a:r>
            <a:r>
              <a:rPr lang="en-US">
                <a:latin typeface="Arial" pitchFamily="34" charset="0"/>
              </a:rPr>
              <a:t> </a:t>
            </a:r>
            <a:r>
              <a:rPr lang="en-US" sz="4400" b="1">
                <a:solidFill>
                  <a:srgbClr val="FF0000"/>
                </a:solidFill>
                <a:latin typeface="Arial" pitchFamily="34" charset="0"/>
              </a:rPr>
              <a:t>là được ngay tích.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6868"/>
                                        </p:tgtEl>
                                        <p:attrNameLst>
                                          <p:attrName>style.visibility</p:attrName>
                                        </p:attrNameLst>
                                      </p:cBhvr>
                                      <p:to>
                                        <p:strVal val="visible"/>
                                      </p:to>
                                    </p:set>
                                    <p:anim calcmode="lin" valueType="num">
                                      <p:cBhvr additive="base">
                                        <p:cTn id="7" dur="500" fill="hold"/>
                                        <p:tgtEl>
                                          <p:spTgt spid="36868"/>
                                        </p:tgtEl>
                                        <p:attrNameLst>
                                          <p:attrName>ppt_x</p:attrName>
                                        </p:attrNameLst>
                                      </p:cBhvr>
                                      <p:tavLst>
                                        <p:tav tm="0">
                                          <p:val>
                                            <p:strVal val="#ppt_x"/>
                                          </p:val>
                                        </p:tav>
                                        <p:tav tm="100000">
                                          <p:val>
                                            <p:strVal val="#ppt_x"/>
                                          </p:val>
                                        </p:tav>
                                      </p:tavLst>
                                    </p:anim>
                                    <p:anim calcmode="lin" valueType="num">
                                      <p:cBhvr additive="base">
                                        <p:cTn id="8" dur="500" fill="hold"/>
                                        <p:tgtEl>
                                          <p:spTgt spid="3686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4" presetClass="entr" presetSubtype="0" fill="hold" grpId="0" nodeType="clickEffect">
                                  <p:stCondLst>
                                    <p:cond delay="0"/>
                                  </p:stCondLst>
                                  <p:childTnLst>
                                    <p:set>
                                      <p:cBhvr>
                                        <p:cTn id="12" dur="1" fill="hold">
                                          <p:stCondLst>
                                            <p:cond delay="0"/>
                                          </p:stCondLst>
                                        </p:cTn>
                                        <p:tgtEl>
                                          <p:spTgt spid="36869"/>
                                        </p:tgtEl>
                                        <p:attrNameLst>
                                          <p:attrName>style.visibility</p:attrName>
                                        </p:attrNameLst>
                                      </p:cBhvr>
                                      <p:to>
                                        <p:strVal val="visible"/>
                                      </p:to>
                                    </p:set>
                                    <p:anim from="(-#ppt_w/2)" to="(#ppt_x)" calcmode="lin" valueType="num">
                                      <p:cBhvr>
                                        <p:cTn id="13" dur="600" fill="hold">
                                          <p:stCondLst>
                                            <p:cond delay="0"/>
                                          </p:stCondLst>
                                        </p:cTn>
                                        <p:tgtEl>
                                          <p:spTgt spid="36869"/>
                                        </p:tgtEl>
                                        <p:attrNameLst>
                                          <p:attrName>ppt_x</p:attrName>
                                        </p:attrNameLst>
                                      </p:cBhvr>
                                    </p:anim>
                                    <p:anim from="0" to="-1.0" calcmode="lin" valueType="num">
                                      <p:cBhvr>
                                        <p:cTn id="14" dur="200" decel="50000" autoRev="1" fill="hold">
                                          <p:stCondLst>
                                            <p:cond delay="600"/>
                                          </p:stCondLst>
                                        </p:cTn>
                                        <p:tgtEl>
                                          <p:spTgt spid="36869"/>
                                        </p:tgtEl>
                                        <p:attrNameLst>
                                          <p:attrName>xshear</p:attrName>
                                        </p:attrNameLst>
                                      </p:cBhvr>
                                    </p:anim>
                                    <p:animScale>
                                      <p:cBhvr>
                                        <p:cTn id="15" dur="200" decel="100000" autoRev="1" fill="hold">
                                          <p:stCondLst>
                                            <p:cond delay="600"/>
                                          </p:stCondLst>
                                        </p:cTn>
                                        <p:tgtEl>
                                          <p:spTgt spid="36869"/>
                                        </p:tgtEl>
                                      </p:cBhvr>
                                      <p:from x="100000" y="100000"/>
                                      <p:to x="80000" y="100000"/>
                                    </p:animScale>
                                    <p:anim by="(#ppt_h/3+#ppt_w*0.1)" calcmode="lin" valueType="num">
                                      <p:cBhvr additive="sum">
                                        <p:cTn id="16" dur="200" decel="100000" autoRev="1" fill="hold">
                                          <p:stCondLst>
                                            <p:cond delay="600"/>
                                          </p:stCondLst>
                                        </p:cTn>
                                        <p:tgtEl>
                                          <p:spTgt spid="36869"/>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animBg="1"/>
      <p:bldP spid="3686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Text Box 4"/>
          <p:cNvSpPr txBox="1">
            <a:spLocks noChangeArrowheads="1"/>
          </p:cNvSpPr>
          <p:nvPr/>
        </p:nvSpPr>
        <p:spPr bwMode="auto">
          <a:xfrm>
            <a:off x="0" y="914400"/>
            <a:ext cx="9144000" cy="1584325"/>
          </a:xfrm>
          <a:prstGeom prst="rect">
            <a:avLst/>
          </a:prstGeom>
          <a:solidFill>
            <a:srgbClr val="FFFFFF"/>
          </a:solidFill>
          <a:ln w="28575">
            <a:solidFill>
              <a:srgbClr val="FF0000"/>
            </a:solidFill>
            <a:miter lim="800000"/>
            <a:headEnd/>
            <a:tailEnd/>
          </a:ln>
        </p:spPr>
        <p:txBody>
          <a:bodyPr>
            <a:spAutoFit/>
          </a:bodyPr>
          <a:lstStyle/>
          <a:p>
            <a:pPr>
              <a:spcBef>
                <a:spcPct val="50000"/>
              </a:spcBef>
            </a:pPr>
            <a:r>
              <a:rPr lang="en-US" sz="4800" b="1">
                <a:solidFill>
                  <a:srgbClr val="030201"/>
                </a:solidFill>
                <a:latin typeface="Arial" pitchFamily="34" charset="0"/>
              </a:rPr>
              <a:t>+Muốn nhân một số thập phân với 10 ta làm như thế nào? </a:t>
            </a:r>
          </a:p>
        </p:txBody>
      </p:sp>
      <p:sp>
        <p:nvSpPr>
          <p:cNvPr id="37895" name="Text Box 7"/>
          <p:cNvSpPr txBox="1">
            <a:spLocks noChangeArrowheads="1"/>
          </p:cNvSpPr>
          <p:nvPr/>
        </p:nvSpPr>
        <p:spPr bwMode="auto">
          <a:xfrm>
            <a:off x="0" y="2819400"/>
            <a:ext cx="9144000" cy="3508375"/>
          </a:xfrm>
          <a:prstGeom prst="rect">
            <a:avLst/>
          </a:prstGeom>
          <a:solidFill>
            <a:srgbClr val="FFFF00"/>
          </a:solidFill>
          <a:ln w="38100">
            <a:solidFill>
              <a:schemeClr val="tx1"/>
            </a:solidFill>
            <a:miter lim="800000"/>
            <a:headEnd/>
            <a:tailEnd/>
          </a:ln>
        </p:spPr>
        <p:txBody>
          <a:bodyPr>
            <a:spAutoFit/>
          </a:bodyPr>
          <a:lstStyle/>
          <a:p>
            <a:pPr>
              <a:spcBef>
                <a:spcPct val="50000"/>
              </a:spcBef>
            </a:pPr>
            <a:r>
              <a:rPr lang="en-US" sz="5400" b="1">
                <a:solidFill>
                  <a:srgbClr val="FF0000"/>
                </a:solidFill>
                <a:latin typeface="Arial" pitchFamily="34" charset="0"/>
              </a:rPr>
              <a:t>- </a:t>
            </a:r>
            <a:r>
              <a:rPr lang="en-US" sz="4800" b="1">
                <a:solidFill>
                  <a:srgbClr val="FF0000"/>
                </a:solidFill>
                <a:latin typeface="Arial" pitchFamily="34" charset="0"/>
              </a:rPr>
              <a:t>Muốn nhân một số thập phân với  10 ta chỉ việc chuyển dấu phẩy của số đĩ sang bên phải</a:t>
            </a:r>
          </a:p>
          <a:p>
            <a:pPr>
              <a:spcBef>
                <a:spcPct val="50000"/>
              </a:spcBef>
            </a:pPr>
            <a:endParaRPr lang="en-US" sz="4800">
              <a:latin typeface="Arial" pitchFamily="34" charset="0"/>
            </a:endParaRPr>
          </a:p>
        </p:txBody>
      </p:sp>
      <p:sp>
        <p:nvSpPr>
          <p:cNvPr id="37896" name="Text Box 8"/>
          <p:cNvSpPr txBox="1">
            <a:spLocks noChangeArrowheads="1"/>
          </p:cNvSpPr>
          <p:nvPr/>
        </p:nvSpPr>
        <p:spPr bwMode="auto">
          <a:xfrm>
            <a:off x="4267200" y="5105400"/>
            <a:ext cx="4038600" cy="823913"/>
          </a:xfrm>
          <a:prstGeom prst="rect">
            <a:avLst/>
          </a:prstGeom>
          <a:solidFill>
            <a:srgbClr val="FFFF00"/>
          </a:solidFill>
          <a:ln w="9525">
            <a:noFill/>
            <a:miter lim="800000"/>
            <a:headEnd/>
            <a:tailEnd/>
          </a:ln>
        </p:spPr>
        <p:txBody>
          <a:bodyPr>
            <a:spAutoFit/>
          </a:bodyPr>
          <a:lstStyle/>
          <a:p>
            <a:pPr>
              <a:spcBef>
                <a:spcPct val="50000"/>
              </a:spcBef>
            </a:pPr>
            <a:r>
              <a:rPr lang="en-US" sz="4800" b="1">
                <a:solidFill>
                  <a:srgbClr val="FF0000"/>
                </a:solidFill>
                <a:latin typeface="Arial" pitchFamily="34" charset="0"/>
              </a:rPr>
              <a:t> một  chữ số.</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7892"/>
                                        </p:tgtEl>
                                        <p:attrNameLst>
                                          <p:attrName>style.visibility</p:attrName>
                                        </p:attrNameLst>
                                      </p:cBhvr>
                                      <p:to>
                                        <p:strVal val="visible"/>
                                      </p:to>
                                    </p:set>
                                    <p:anim calcmode="lin" valueType="num">
                                      <p:cBhvr additive="base">
                                        <p:cTn id="7" dur="500" fill="hold"/>
                                        <p:tgtEl>
                                          <p:spTgt spid="37892"/>
                                        </p:tgtEl>
                                        <p:attrNameLst>
                                          <p:attrName>ppt_x</p:attrName>
                                        </p:attrNameLst>
                                      </p:cBhvr>
                                      <p:tavLst>
                                        <p:tav tm="0">
                                          <p:val>
                                            <p:strVal val="#ppt_x"/>
                                          </p:val>
                                        </p:tav>
                                        <p:tav tm="100000">
                                          <p:val>
                                            <p:strVal val="#ppt_x"/>
                                          </p:val>
                                        </p:tav>
                                      </p:tavLst>
                                    </p:anim>
                                    <p:anim calcmode="lin" valueType="num">
                                      <p:cBhvr additive="base">
                                        <p:cTn id="8" dur="500" fill="hold"/>
                                        <p:tgtEl>
                                          <p:spTgt spid="3789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6" presetClass="entr" presetSubtype="0" fill="hold" grpId="0" nodeType="clickEffect">
                                  <p:stCondLst>
                                    <p:cond delay="0"/>
                                  </p:stCondLst>
                                  <p:iterate type="lt">
                                    <p:tmPct val="10000"/>
                                  </p:iterate>
                                  <p:childTnLst>
                                    <p:set>
                                      <p:cBhvr>
                                        <p:cTn id="12" dur="1" fill="hold">
                                          <p:stCondLst>
                                            <p:cond delay="0"/>
                                          </p:stCondLst>
                                        </p:cTn>
                                        <p:tgtEl>
                                          <p:spTgt spid="37895"/>
                                        </p:tgtEl>
                                        <p:attrNameLst>
                                          <p:attrName>style.visibility</p:attrName>
                                        </p:attrNameLst>
                                      </p:cBhvr>
                                      <p:to>
                                        <p:strVal val="visible"/>
                                      </p:to>
                                    </p:set>
                                    <p:anim by="(-#ppt_w*2)" calcmode="lin" valueType="num">
                                      <p:cBhvr rctx="PPT">
                                        <p:cTn id="13" dur="500" autoRev="1" fill="hold">
                                          <p:stCondLst>
                                            <p:cond delay="0"/>
                                          </p:stCondLst>
                                        </p:cTn>
                                        <p:tgtEl>
                                          <p:spTgt spid="37895"/>
                                        </p:tgtEl>
                                        <p:attrNameLst>
                                          <p:attrName>ppt_w</p:attrName>
                                        </p:attrNameLst>
                                      </p:cBhvr>
                                    </p:anim>
                                    <p:anim by="(#ppt_w*0.50)" calcmode="lin" valueType="num">
                                      <p:cBhvr>
                                        <p:cTn id="14" dur="500" decel="50000" autoRev="1" fill="hold">
                                          <p:stCondLst>
                                            <p:cond delay="0"/>
                                          </p:stCondLst>
                                        </p:cTn>
                                        <p:tgtEl>
                                          <p:spTgt spid="37895"/>
                                        </p:tgtEl>
                                        <p:attrNameLst>
                                          <p:attrName>ppt_x</p:attrName>
                                        </p:attrNameLst>
                                      </p:cBhvr>
                                    </p:anim>
                                    <p:anim from="(-#ppt_h/2)" to="(#ppt_y)" calcmode="lin" valueType="num">
                                      <p:cBhvr>
                                        <p:cTn id="15" dur="1000" fill="hold">
                                          <p:stCondLst>
                                            <p:cond delay="0"/>
                                          </p:stCondLst>
                                        </p:cTn>
                                        <p:tgtEl>
                                          <p:spTgt spid="37895"/>
                                        </p:tgtEl>
                                        <p:attrNameLst>
                                          <p:attrName>ppt_y</p:attrName>
                                        </p:attrNameLst>
                                      </p:cBhvr>
                                    </p:anim>
                                    <p:animRot by="21600000">
                                      <p:cBhvr>
                                        <p:cTn id="16" dur="1000" fill="hold">
                                          <p:stCondLst>
                                            <p:cond delay="0"/>
                                          </p:stCondLst>
                                        </p:cTn>
                                        <p:tgtEl>
                                          <p:spTgt spid="37895"/>
                                        </p:tgtEl>
                                        <p:attrNameLst>
                                          <p:attrName>r</p:attrName>
                                        </p:attrNameLst>
                                      </p:cBhvr>
                                    </p:animRot>
                                  </p:childTnLst>
                                </p:cTn>
                              </p:par>
                              <p:par>
                                <p:cTn id="17" presetID="56" presetClass="entr" presetSubtype="0" fill="hold" grpId="0" nodeType="withEffect">
                                  <p:stCondLst>
                                    <p:cond delay="0"/>
                                  </p:stCondLst>
                                  <p:iterate type="lt">
                                    <p:tmPct val="10000"/>
                                  </p:iterate>
                                  <p:childTnLst>
                                    <p:set>
                                      <p:cBhvr>
                                        <p:cTn id="18" dur="1" fill="hold">
                                          <p:stCondLst>
                                            <p:cond delay="0"/>
                                          </p:stCondLst>
                                        </p:cTn>
                                        <p:tgtEl>
                                          <p:spTgt spid="37896"/>
                                        </p:tgtEl>
                                        <p:attrNameLst>
                                          <p:attrName>style.visibility</p:attrName>
                                        </p:attrNameLst>
                                      </p:cBhvr>
                                      <p:to>
                                        <p:strVal val="visible"/>
                                      </p:to>
                                    </p:set>
                                    <p:anim by="(-#ppt_w*2)" calcmode="lin" valueType="num">
                                      <p:cBhvr rctx="PPT">
                                        <p:cTn id="19" dur="500" autoRev="1" fill="hold">
                                          <p:stCondLst>
                                            <p:cond delay="0"/>
                                          </p:stCondLst>
                                        </p:cTn>
                                        <p:tgtEl>
                                          <p:spTgt spid="37896"/>
                                        </p:tgtEl>
                                        <p:attrNameLst>
                                          <p:attrName>ppt_w</p:attrName>
                                        </p:attrNameLst>
                                      </p:cBhvr>
                                    </p:anim>
                                    <p:anim by="(#ppt_w*0.50)" calcmode="lin" valueType="num">
                                      <p:cBhvr>
                                        <p:cTn id="20" dur="500" decel="50000" autoRev="1" fill="hold">
                                          <p:stCondLst>
                                            <p:cond delay="0"/>
                                          </p:stCondLst>
                                        </p:cTn>
                                        <p:tgtEl>
                                          <p:spTgt spid="37896"/>
                                        </p:tgtEl>
                                        <p:attrNameLst>
                                          <p:attrName>ppt_x</p:attrName>
                                        </p:attrNameLst>
                                      </p:cBhvr>
                                    </p:anim>
                                    <p:anim from="(-#ppt_h/2)" to="(#ppt_y)" calcmode="lin" valueType="num">
                                      <p:cBhvr>
                                        <p:cTn id="21" dur="1000" fill="hold">
                                          <p:stCondLst>
                                            <p:cond delay="0"/>
                                          </p:stCondLst>
                                        </p:cTn>
                                        <p:tgtEl>
                                          <p:spTgt spid="37896"/>
                                        </p:tgtEl>
                                        <p:attrNameLst>
                                          <p:attrName>ppt_y</p:attrName>
                                        </p:attrNameLst>
                                      </p:cBhvr>
                                    </p:anim>
                                    <p:animRot by="21600000">
                                      <p:cBhvr>
                                        <p:cTn id="22" dur="1000" fill="hold">
                                          <p:stCondLst>
                                            <p:cond delay="0"/>
                                          </p:stCondLst>
                                        </p:cTn>
                                        <p:tgtEl>
                                          <p:spTgt spid="37896"/>
                                        </p:tgtEl>
                                        <p:attrNameLst>
                                          <p:attrName>r</p:attrName>
                                        </p:attrNameLst>
                                      </p:cBhvr>
                                    </p:animRot>
                                  </p:childTnLst>
                                </p:cTn>
                              </p:par>
                              <p:par>
                                <p:cTn id="23" presetID="22" presetClass="emph" presetSubtype="0" repeatCount="indefinite" fill="hold" grpId="1" nodeType="withEffect">
                                  <p:stCondLst>
                                    <p:cond delay="0"/>
                                  </p:stCondLst>
                                  <p:iterate type="lt">
                                    <p:tmPct val="0"/>
                                  </p:iterate>
                                  <p:childTnLst>
                                    <p:animClr clrSpc="hsl" dir="cw">
                                      <p:cBhvr override="childStyle">
                                        <p:cTn id="24" dur="500" fill="hold"/>
                                        <p:tgtEl>
                                          <p:spTgt spid="37896"/>
                                        </p:tgtEl>
                                        <p:attrNameLst>
                                          <p:attrName>style.color</p:attrName>
                                        </p:attrNameLst>
                                      </p:cBhvr>
                                      <p:by>
                                        <p:hsl h="-7200000" s="0" l="0"/>
                                      </p:by>
                                    </p:animClr>
                                    <p:animClr clrSpc="hsl" dir="cw">
                                      <p:cBhvr>
                                        <p:cTn id="25" dur="500" fill="hold"/>
                                        <p:tgtEl>
                                          <p:spTgt spid="37896"/>
                                        </p:tgtEl>
                                        <p:attrNameLst>
                                          <p:attrName>fillcolor</p:attrName>
                                        </p:attrNameLst>
                                      </p:cBhvr>
                                      <p:by>
                                        <p:hsl h="-7200000" s="0" l="0"/>
                                      </p:by>
                                    </p:animClr>
                                    <p:animClr clrSpc="hsl" dir="cw">
                                      <p:cBhvr>
                                        <p:cTn id="26" dur="500" fill="hold"/>
                                        <p:tgtEl>
                                          <p:spTgt spid="37896"/>
                                        </p:tgtEl>
                                        <p:attrNameLst>
                                          <p:attrName>stroke.color</p:attrName>
                                        </p:attrNameLst>
                                      </p:cBhvr>
                                      <p:by>
                                        <p:hsl h="-7200000" s="0" l="0"/>
                                      </p:by>
                                    </p:animClr>
                                    <p:set>
                                      <p:cBhvr>
                                        <p:cTn id="27" dur="500" fill="hold"/>
                                        <p:tgtEl>
                                          <p:spTgt spid="3789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2" grpId="0" animBg="1"/>
      <p:bldP spid="37895" grpId="0" animBg="1"/>
      <p:bldP spid="37896" grpId="0" animBg="1"/>
      <p:bldP spid="37896"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45" name="Text Box 29"/>
          <p:cNvSpPr txBox="1">
            <a:spLocks noChangeArrowheads="1"/>
          </p:cNvSpPr>
          <p:nvPr/>
        </p:nvSpPr>
        <p:spPr bwMode="auto">
          <a:xfrm>
            <a:off x="0" y="596900"/>
            <a:ext cx="9144000" cy="1460500"/>
          </a:xfrm>
          <a:prstGeom prst="rect">
            <a:avLst/>
          </a:prstGeom>
          <a:solidFill>
            <a:srgbClr val="FFFF00"/>
          </a:solidFill>
          <a:ln w="28575">
            <a:solidFill>
              <a:srgbClr val="FF0000"/>
            </a:solidFill>
            <a:miter lim="800000"/>
            <a:headEnd/>
            <a:tailEnd/>
          </a:ln>
        </p:spPr>
        <p:txBody>
          <a:bodyPr>
            <a:spAutoFit/>
          </a:bodyPr>
          <a:lstStyle/>
          <a:p>
            <a:pPr>
              <a:spcBef>
                <a:spcPct val="50000"/>
              </a:spcBef>
            </a:pPr>
            <a:r>
              <a:rPr lang="en-US" sz="4400" b="1">
                <a:solidFill>
                  <a:srgbClr val="FF0000"/>
                </a:solidFill>
                <a:latin typeface="Arial" pitchFamily="34" charset="0"/>
              </a:rPr>
              <a:t>- Muốn nhân một số thập phân với 100 ta làm như thế nào?</a:t>
            </a:r>
          </a:p>
        </p:txBody>
      </p:sp>
      <p:sp>
        <p:nvSpPr>
          <p:cNvPr id="9253" name="Text Box 37"/>
          <p:cNvSpPr txBox="1">
            <a:spLocks noChangeArrowheads="1"/>
          </p:cNvSpPr>
          <p:nvPr/>
        </p:nvSpPr>
        <p:spPr bwMode="auto">
          <a:xfrm>
            <a:off x="0" y="3200400"/>
            <a:ext cx="9144000" cy="4246563"/>
          </a:xfrm>
          <a:prstGeom prst="rect">
            <a:avLst/>
          </a:prstGeom>
          <a:solidFill>
            <a:srgbClr val="FFFF00"/>
          </a:solidFill>
          <a:ln w="38100">
            <a:solidFill>
              <a:schemeClr val="tx1"/>
            </a:solidFill>
            <a:miter lim="800000"/>
            <a:headEnd/>
            <a:tailEnd/>
          </a:ln>
        </p:spPr>
        <p:txBody>
          <a:bodyPr>
            <a:spAutoFit/>
          </a:bodyPr>
          <a:lstStyle/>
          <a:p>
            <a:pPr>
              <a:spcBef>
                <a:spcPct val="50000"/>
              </a:spcBef>
            </a:pPr>
            <a:r>
              <a:rPr lang="en-US" sz="5400" b="1">
                <a:solidFill>
                  <a:srgbClr val="FF0000"/>
                </a:solidFill>
                <a:latin typeface="Arial" pitchFamily="34" charset="0"/>
              </a:rPr>
              <a:t>- </a:t>
            </a:r>
            <a:r>
              <a:rPr lang="en-US" sz="4800" b="1">
                <a:solidFill>
                  <a:srgbClr val="FF0000"/>
                </a:solidFill>
                <a:latin typeface="Arial" pitchFamily="34" charset="0"/>
              </a:rPr>
              <a:t>Muốn nhân một số thập phân với  100 ta chỉ việc chuyển dấu phẩy của số đĩ sang bên phải</a:t>
            </a:r>
          </a:p>
          <a:p>
            <a:pPr>
              <a:spcBef>
                <a:spcPct val="50000"/>
              </a:spcBef>
            </a:pPr>
            <a:endParaRPr lang="en-US" sz="4800">
              <a:latin typeface="Arial" pitchFamily="34" charset="0"/>
            </a:endParaRPr>
          </a:p>
        </p:txBody>
      </p:sp>
      <p:sp>
        <p:nvSpPr>
          <p:cNvPr id="9254" name="Text Box 38"/>
          <p:cNvSpPr txBox="1">
            <a:spLocks noChangeArrowheads="1"/>
          </p:cNvSpPr>
          <p:nvPr/>
        </p:nvSpPr>
        <p:spPr bwMode="auto">
          <a:xfrm>
            <a:off x="4343400" y="5486400"/>
            <a:ext cx="3886200" cy="823913"/>
          </a:xfrm>
          <a:prstGeom prst="rect">
            <a:avLst/>
          </a:prstGeom>
          <a:solidFill>
            <a:srgbClr val="FFFF00"/>
          </a:solidFill>
          <a:ln w="9525">
            <a:noFill/>
            <a:miter lim="800000"/>
            <a:headEnd/>
            <a:tailEnd/>
          </a:ln>
        </p:spPr>
        <p:txBody>
          <a:bodyPr>
            <a:spAutoFit/>
          </a:bodyPr>
          <a:lstStyle/>
          <a:p>
            <a:pPr>
              <a:spcBef>
                <a:spcPct val="50000"/>
              </a:spcBef>
            </a:pPr>
            <a:r>
              <a:rPr lang="en-US" sz="4800" b="1">
                <a:solidFill>
                  <a:srgbClr val="FF0000"/>
                </a:solidFill>
                <a:latin typeface="Arial" pitchFamily="34" charset="0"/>
              </a:rPr>
              <a:t>hai chữ số.</a:t>
            </a:r>
          </a:p>
        </p:txBody>
      </p:sp>
    </p:spTree>
  </p:cSld>
  <p:clrMapOvr>
    <a:masterClrMapping/>
  </p:clrMapOvr>
  <p:transition spd="slow">
    <p:cover dir="ru"/>
    <p:sndAc>
      <p:stSnd>
        <p:snd r:embed="rId2" name="applause.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245"/>
                                        </p:tgtEl>
                                        <p:attrNameLst>
                                          <p:attrName>style.visibility</p:attrName>
                                        </p:attrNameLst>
                                      </p:cBhvr>
                                      <p:to>
                                        <p:strVal val="visible"/>
                                      </p:to>
                                    </p:set>
                                    <p:animEffect transition="in" filter="diamond(in)">
                                      <p:cBhvr>
                                        <p:cTn id="7" dur="2000"/>
                                        <p:tgtEl>
                                          <p:spTgt spid="92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6" presetClass="entr" presetSubtype="0" fill="hold" grpId="0" nodeType="clickEffect">
                                  <p:stCondLst>
                                    <p:cond delay="0"/>
                                  </p:stCondLst>
                                  <p:iterate type="lt">
                                    <p:tmPct val="10000"/>
                                  </p:iterate>
                                  <p:childTnLst>
                                    <p:set>
                                      <p:cBhvr>
                                        <p:cTn id="11" dur="1" fill="hold">
                                          <p:stCondLst>
                                            <p:cond delay="0"/>
                                          </p:stCondLst>
                                        </p:cTn>
                                        <p:tgtEl>
                                          <p:spTgt spid="9253"/>
                                        </p:tgtEl>
                                        <p:attrNameLst>
                                          <p:attrName>style.visibility</p:attrName>
                                        </p:attrNameLst>
                                      </p:cBhvr>
                                      <p:to>
                                        <p:strVal val="visible"/>
                                      </p:to>
                                    </p:set>
                                    <p:anim by="(-#ppt_w*2)" calcmode="lin" valueType="num">
                                      <p:cBhvr rctx="PPT">
                                        <p:cTn id="12" dur="500" autoRev="1" fill="hold">
                                          <p:stCondLst>
                                            <p:cond delay="0"/>
                                          </p:stCondLst>
                                        </p:cTn>
                                        <p:tgtEl>
                                          <p:spTgt spid="9253"/>
                                        </p:tgtEl>
                                        <p:attrNameLst>
                                          <p:attrName>ppt_w</p:attrName>
                                        </p:attrNameLst>
                                      </p:cBhvr>
                                    </p:anim>
                                    <p:anim by="(#ppt_w*0.50)" calcmode="lin" valueType="num">
                                      <p:cBhvr>
                                        <p:cTn id="13" dur="500" decel="50000" autoRev="1" fill="hold">
                                          <p:stCondLst>
                                            <p:cond delay="0"/>
                                          </p:stCondLst>
                                        </p:cTn>
                                        <p:tgtEl>
                                          <p:spTgt spid="9253"/>
                                        </p:tgtEl>
                                        <p:attrNameLst>
                                          <p:attrName>ppt_x</p:attrName>
                                        </p:attrNameLst>
                                      </p:cBhvr>
                                    </p:anim>
                                    <p:anim from="(-#ppt_h/2)" to="(#ppt_y)" calcmode="lin" valueType="num">
                                      <p:cBhvr>
                                        <p:cTn id="14" dur="1000" fill="hold">
                                          <p:stCondLst>
                                            <p:cond delay="0"/>
                                          </p:stCondLst>
                                        </p:cTn>
                                        <p:tgtEl>
                                          <p:spTgt spid="9253"/>
                                        </p:tgtEl>
                                        <p:attrNameLst>
                                          <p:attrName>ppt_y</p:attrName>
                                        </p:attrNameLst>
                                      </p:cBhvr>
                                    </p:anim>
                                    <p:animRot by="21600000">
                                      <p:cBhvr>
                                        <p:cTn id="15" dur="1000" fill="hold">
                                          <p:stCondLst>
                                            <p:cond delay="0"/>
                                          </p:stCondLst>
                                        </p:cTn>
                                        <p:tgtEl>
                                          <p:spTgt spid="9253"/>
                                        </p:tgtEl>
                                        <p:attrNameLst>
                                          <p:attrName>r</p:attrName>
                                        </p:attrNameLst>
                                      </p:cBhvr>
                                    </p:animRot>
                                  </p:childTnLst>
                                </p:cTn>
                              </p:par>
                              <p:par>
                                <p:cTn id="16" presetID="56" presetClass="entr" presetSubtype="0" fill="hold" grpId="0" nodeType="withEffect">
                                  <p:stCondLst>
                                    <p:cond delay="0"/>
                                  </p:stCondLst>
                                  <p:iterate type="lt">
                                    <p:tmPct val="10000"/>
                                  </p:iterate>
                                  <p:childTnLst>
                                    <p:set>
                                      <p:cBhvr>
                                        <p:cTn id="17" dur="1" fill="hold">
                                          <p:stCondLst>
                                            <p:cond delay="0"/>
                                          </p:stCondLst>
                                        </p:cTn>
                                        <p:tgtEl>
                                          <p:spTgt spid="9254"/>
                                        </p:tgtEl>
                                        <p:attrNameLst>
                                          <p:attrName>style.visibility</p:attrName>
                                        </p:attrNameLst>
                                      </p:cBhvr>
                                      <p:to>
                                        <p:strVal val="visible"/>
                                      </p:to>
                                    </p:set>
                                    <p:anim by="(-#ppt_w*2)" calcmode="lin" valueType="num">
                                      <p:cBhvr rctx="PPT">
                                        <p:cTn id="18" dur="500" autoRev="1" fill="hold">
                                          <p:stCondLst>
                                            <p:cond delay="0"/>
                                          </p:stCondLst>
                                        </p:cTn>
                                        <p:tgtEl>
                                          <p:spTgt spid="9254"/>
                                        </p:tgtEl>
                                        <p:attrNameLst>
                                          <p:attrName>ppt_w</p:attrName>
                                        </p:attrNameLst>
                                      </p:cBhvr>
                                    </p:anim>
                                    <p:anim by="(#ppt_w*0.50)" calcmode="lin" valueType="num">
                                      <p:cBhvr>
                                        <p:cTn id="19" dur="500" decel="50000" autoRev="1" fill="hold">
                                          <p:stCondLst>
                                            <p:cond delay="0"/>
                                          </p:stCondLst>
                                        </p:cTn>
                                        <p:tgtEl>
                                          <p:spTgt spid="9254"/>
                                        </p:tgtEl>
                                        <p:attrNameLst>
                                          <p:attrName>ppt_x</p:attrName>
                                        </p:attrNameLst>
                                      </p:cBhvr>
                                    </p:anim>
                                    <p:anim from="(-#ppt_h/2)" to="(#ppt_y)" calcmode="lin" valueType="num">
                                      <p:cBhvr>
                                        <p:cTn id="20" dur="1000" fill="hold">
                                          <p:stCondLst>
                                            <p:cond delay="0"/>
                                          </p:stCondLst>
                                        </p:cTn>
                                        <p:tgtEl>
                                          <p:spTgt spid="9254"/>
                                        </p:tgtEl>
                                        <p:attrNameLst>
                                          <p:attrName>ppt_y</p:attrName>
                                        </p:attrNameLst>
                                      </p:cBhvr>
                                    </p:anim>
                                    <p:animRot by="21600000">
                                      <p:cBhvr>
                                        <p:cTn id="21" dur="1000" fill="hold">
                                          <p:stCondLst>
                                            <p:cond delay="0"/>
                                          </p:stCondLst>
                                        </p:cTn>
                                        <p:tgtEl>
                                          <p:spTgt spid="9254"/>
                                        </p:tgtEl>
                                        <p:attrNameLst>
                                          <p:attrName>r</p:attrName>
                                        </p:attrNameLst>
                                      </p:cBhvr>
                                    </p:animRot>
                                  </p:childTnLst>
                                </p:cTn>
                              </p:par>
                              <p:par>
                                <p:cTn id="22" presetID="22" presetClass="emph" presetSubtype="0" repeatCount="indefinite" fill="hold" grpId="1" nodeType="withEffect">
                                  <p:stCondLst>
                                    <p:cond delay="0"/>
                                  </p:stCondLst>
                                  <p:iterate type="lt">
                                    <p:tmPct val="0"/>
                                  </p:iterate>
                                  <p:childTnLst>
                                    <p:animClr clrSpc="hsl" dir="cw">
                                      <p:cBhvr override="childStyle">
                                        <p:cTn id="23" dur="500" fill="hold"/>
                                        <p:tgtEl>
                                          <p:spTgt spid="9254"/>
                                        </p:tgtEl>
                                        <p:attrNameLst>
                                          <p:attrName>style.color</p:attrName>
                                        </p:attrNameLst>
                                      </p:cBhvr>
                                      <p:by>
                                        <p:hsl h="-7200000" s="0" l="0"/>
                                      </p:by>
                                    </p:animClr>
                                    <p:animClr clrSpc="hsl" dir="cw">
                                      <p:cBhvr>
                                        <p:cTn id="24" dur="500" fill="hold"/>
                                        <p:tgtEl>
                                          <p:spTgt spid="9254"/>
                                        </p:tgtEl>
                                        <p:attrNameLst>
                                          <p:attrName>fillcolor</p:attrName>
                                        </p:attrNameLst>
                                      </p:cBhvr>
                                      <p:by>
                                        <p:hsl h="-7200000" s="0" l="0"/>
                                      </p:by>
                                    </p:animClr>
                                    <p:animClr clrSpc="hsl" dir="cw">
                                      <p:cBhvr>
                                        <p:cTn id="25" dur="500" fill="hold"/>
                                        <p:tgtEl>
                                          <p:spTgt spid="9254"/>
                                        </p:tgtEl>
                                        <p:attrNameLst>
                                          <p:attrName>stroke.color</p:attrName>
                                        </p:attrNameLst>
                                      </p:cBhvr>
                                      <p:by>
                                        <p:hsl h="-7200000" s="0" l="0"/>
                                      </p:by>
                                    </p:animClr>
                                    <p:set>
                                      <p:cBhvr>
                                        <p:cTn id="26" dur="500" fill="hold"/>
                                        <p:tgtEl>
                                          <p:spTgt spid="92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45" grpId="0" animBg="1"/>
      <p:bldP spid="9253" grpId="0" animBg="1"/>
      <p:bldP spid="9254" grpId="0" animBg="1"/>
      <p:bldP spid="9254" grpId="1" animBg="1"/>
    </p:bldLst>
  </p:timing>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NI Times"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NI Times" pitchFamily="2"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1353</TotalTime>
  <Words>626</Words>
  <Application>Microsoft Office PowerPoint</Application>
  <PresentationFormat>On-screen Show (4:3)</PresentationFormat>
  <Paragraphs>93</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VNI Times</vt:lpstr>
      <vt:lpstr>Arial</vt:lpstr>
      <vt:lpstr>Mountain Top</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 2.Viết các số đo sau dưới dạng số đo có đơn vị là xăng-ti-mét</vt:lpstr>
      <vt:lpstr>3. Một can nhựa chứa 10 lít dầu hoả. Biết một lít dầu hoả cân nặng 0,8kg, can rỗng cân nặng 1,3kg. Hỏi can dầu hoả đó cân nặng bao nhiêu ki-lô-gam ?</vt:lpstr>
      <vt:lpstr>Slide 17</vt:lpstr>
      <vt:lpstr>Slide 18</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CSTeam</cp:lastModifiedBy>
  <cp:revision>230</cp:revision>
  <dcterms:created xsi:type="dcterms:W3CDTF">2007-04-08T12:48:53Z</dcterms:created>
  <dcterms:modified xsi:type="dcterms:W3CDTF">2016-06-30T03:35:04Z</dcterms:modified>
</cp:coreProperties>
</file>